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  <p:sldMasterId id="2147483668" r:id="rId2"/>
    <p:sldMasterId id="2147483654" r:id="rId3"/>
  </p:sldMasterIdLst>
  <p:notesMasterIdLst>
    <p:notesMasterId r:id="rId15"/>
  </p:notesMasterIdLst>
  <p:handoutMasterIdLst>
    <p:handoutMasterId r:id="rId16"/>
  </p:handoutMasterIdLst>
  <p:sldIdLst>
    <p:sldId id="257" r:id="rId4"/>
    <p:sldId id="1021" r:id="rId5"/>
    <p:sldId id="1018" r:id="rId6"/>
    <p:sldId id="931" r:id="rId7"/>
    <p:sldId id="260" r:id="rId8"/>
    <p:sldId id="1022" r:id="rId9"/>
    <p:sldId id="933" r:id="rId10"/>
    <p:sldId id="1019" r:id="rId11"/>
    <p:sldId id="921" r:id="rId12"/>
    <p:sldId id="1020" r:id="rId13"/>
    <p:sldId id="1016" r:id="rId14"/>
  </p:sldIdLst>
  <p:sldSz cx="12192000" cy="6858000"/>
  <p:notesSz cx="6669088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677705D-5A68-41B2-836D-6CB7527BB50D}">
          <p14:sldIdLst>
            <p14:sldId id="257"/>
            <p14:sldId id="1021"/>
            <p14:sldId id="1018"/>
            <p14:sldId id="931"/>
            <p14:sldId id="260"/>
            <p14:sldId id="1022"/>
            <p14:sldId id="933"/>
            <p14:sldId id="1019"/>
            <p14:sldId id="921"/>
            <p14:sldId id="1020"/>
            <p14:sldId id="1016"/>
          </p14:sldIdLst>
        </p14:section>
        <p14:section name="Untitled Section" id="{547B4F60-F702-4281-BF6B-C979C72AFA13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C5EF"/>
    <a:srgbClr val="57BBC5"/>
    <a:srgbClr val="D6FEFA"/>
    <a:srgbClr val="B5FDF6"/>
    <a:srgbClr val="DEFEF6"/>
    <a:srgbClr val="E2FEFD"/>
    <a:srgbClr val="CDFDD7"/>
    <a:srgbClr val="80FCDE"/>
    <a:srgbClr val="69ED79"/>
    <a:srgbClr val="D2FE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964" autoAdjust="0"/>
  </p:normalViewPr>
  <p:slideViewPr>
    <p:cSldViewPr snapToGrid="0">
      <p:cViewPr varScale="1">
        <p:scale>
          <a:sx n="54" d="100"/>
          <a:sy n="54" d="100"/>
        </p:scale>
        <p:origin x="48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082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D26A02-EFE8-4190-966F-8576D85D8CB4}" type="doc">
      <dgm:prSet loTypeId="urn:microsoft.com/office/officeart/2005/8/layout/cycle2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e-AT"/>
        </a:p>
      </dgm:t>
    </dgm:pt>
    <dgm:pt modelId="{A9F73170-BB1A-4DAC-8F59-1EDA1FE85FCF}">
      <dgm:prSet phldrT="[Text]" custT="1"/>
      <dgm:spPr>
        <a:blipFill dpi="0" rotWithShape="0">
          <a:blip xmlns:r="http://schemas.openxmlformats.org/officeDocument/2006/relationships" r:embed="rId1">
            <a:alphaModFix amt="60000"/>
          </a:blip>
          <a:srcRect/>
          <a:tile tx="0" ty="0" sx="100000" sy="100000" flip="none" algn="tl"/>
        </a:blipFill>
        <a:effectLst>
          <a:softEdge rad="63500"/>
        </a:effectLst>
      </dgm:spPr>
      <dgm:t>
        <a:bodyPr/>
        <a:lstStyle/>
        <a:p>
          <a:r>
            <a:rPr lang="en-AT" sz="2000" dirty="0" err="1">
              <a:solidFill>
                <a:srgbClr val="002060"/>
              </a:solidFill>
            </a:rPr>
            <a:t>Lehrpläne</a:t>
          </a:r>
          <a:endParaRPr lang="de-AT" sz="2000" dirty="0">
            <a:solidFill>
              <a:srgbClr val="002060"/>
            </a:solidFill>
          </a:endParaRPr>
        </a:p>
      </dgm:t>
    </dgm:pt>
    <dgm:pt modelId="{5DAE3B22-3F56-4574-B6D2-4F42B974E4C6}" type="parTrans" cxnId="{73B74BF5-F8AC-4DBE-8428-7BE07C158603}">
      <dgm:prSet/>
      <dgm:spPr/>
      <dgm:t>
        <a:bodyPr/>
        <a:lstStyle/>
        <a:p>
          <a:endParaRPr lang="de-AT"/>
        </a:p>
      </dgm:t>
    </dgm:pt>
    <dgm:pt modelId="{D7A033C4-5AD4-438F-AFAC-FA70E286A694}" type="sibTrans" cxnId="{73B74BF5-F8AC-4DBE-8428-7BE07C158603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endParaRPr lang="de-AT"/>
        </a:p>
      </dgm:t>
    </dgm:pt>
    <dgm:pt modelId="{859D7075-8E17-4966-981E-240993D2F5E2}">
      <dgm:prSet phldrT="[Text]" custT="1"/>
      <dgm:spPr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effectLst>
          <a:glow>
            <a:schemeClr val="accent1">
              <a:alpha val="51000"/>
            </a:schemeClr>
          </a:glow>
          <a:softEdge rad="184530"/>
        </a:effectLst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AT" sz="2000" dirty="0" err="1">
              <a:solidFill>
                <a:srgbClr val="002060"/>
              </a:solidFill>
            </a:rPr>
            <a:t>Ausbildung</a:t>
          </a:r>
          <a:r>
            <a:rPr lang="en-AT" sz="2000" dirty="0">
              <a:solidFill>
                <a:srgbClr val="002060"/>
              </a:solidFill>
            </a:rPr>
            <a:t> von </a:t>
          </a:r>
          <a:r>
            <a:rPr lang="en-AT" sz="2000" dirty="0" err="1">
              <a:solidFill>
                <a:srgbClr val="002060"/>
              </a:solidFill>
            </a:rPr>
            <a:t>Lehrkräften</a:t>
          </a:r>
          <a:endParaRPr lang="de-AT" sz="2000" dirty="0"/>
        </a:p>
      </dgm:t>
    </dgm:pt>
    <dgm:pt modelId="{F323384E-F443-4BD0-B22D-19919734B816}" type="parTrans" cxnId="{CD66C40C-7A14-4791-A6D6-9C8D5C136737}">
      <dgm:prSet/>
      <dgm:spPr/>
      <dgm:t>
        <a:bodyPr/>
        <a:lstStyle/>
        <a:p>
          <a:endParaRPr lang="de-AT"/>
        </a:p>
      </dgm:t>
    </dgm:pt>
    <dgm:pt modelId="{266408C8-5910-4F93-BADB-EE0F20BFE1E1}" type="sibTrans" cxnId="{CD66C40C-7A14-4791-A6D6-9C8D5C136737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endParaRPr lang="de-AT"/>
        </a:p>
      </dgm:t>
    </dgm:pt>
    <dgm:pt modelId="{7775131F-314F-45E1-BBC7-115355CEDEBA}">
      <dgm:prSet phldrT="[Text]" custT="1"/>
      <dgm:spPr>
        <a:blipFill dpi="0" rotWithShape="0">
          <a:blip xmlns:r="http://schemas.openxmlformats.org/officeDocument/2006/relationships" r:embed="rId1">
            <a:alphaModFix amt="60000"/>
          </a:blip>
          <a:srcRect/>
          <a:tile tx="0" ty="0" sx="100000" sy="100000" flip="none" algn="tl"/>
        </a:blipFill>
        <a:effectLst>
          <a:softEdge rad="109078"/>
        </a:effectLst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AT" sz="2000" dirty="0" err="1">
              <a:solidFill>
                <a:srgbClr val="002060"/>
              </a:solidFill>
            </a:rPr>
            <a:t>Unterrichtspraxis</a:t>
          </a:r>
          <a:endParaRPr lang="de-AT" sz="2000" dirty="0"/>
        </a:p>
      </dgm:t>
    </dgm:pt>
    <dgm:pt modelId="{E15EFC1F-B218-4FD2-9E49-793FE8B5E852}" type="parTrans" cxnId="{09AF0B60-80B1-4468-9A86-AE74EE7A6342}">
      <dgm:prSet/>
      <dgm:spPr/>
      <dgm:t>
        <a:bodyPr/>
        <a:lstStyle/>
        <a:p>
          <a:endParaRPr lang="de-AT"/>
        </a:p>
      </dgm:t>
    </dgm:pt>
    <dgm:pt modelId="{23558388-12D0-4FE1-9CB7-BD98D5493E9B}" type="sibTrans" cxnId="{09AF0B60-80B1-4468-9A86-AE74EE7A6342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endParaRPr lang="de-AT"/>
        </a:p>
      </dgm:t>
    </dgm:pt>
    <dgm:pt modelId="{B05C5B02-1199-4E3E-A539-9E1720F47BF0}">
      <dgm:prSet phldrT="[Text]" custT="1"/>
      <dgm:spPr>
        <a:blipFill dpi="0" rotWithShape="0">
          <a:blip xmlns:r="http://schemas.openxmlformats.org/officeDocument/2006/relationships" r:embed="rId1">
            <a:alphaModFix amt="60000"/>
          </a:blip>
          <a:srcRect/>
          <a:tile tx="0" ty="0" sx="100000" sy="100000" flip="none" algn="tl"/>
        </a:blipFill>
        <a:effectLst>
          <a:softEdge rad="76200"/>
        </a:effectLst>
      </dgm:spPr>
      <dgm:t>
        <a:bodyPr/>
        <a:lstStyle/>
        <a:p>
          <a:r>
            <a:rPr lang="en-AT" sz="2000" dirty="0" err="1">
              <a:solidFill>
                <a:srgbClr val="002060"/>
              </a:solidFill>
            </a:rPr>
            <a:t>Forschung</a:t>
          </a:r>
          <a:endParaRPr lang="de-AT" sz="2000" dirty="0">
            <a:solidFill>
              <a:srgbClr val="002060"/>
            </a:solidFill>
          </a:endParaRPr>
        </a:p>
      </dgm:t>
    </dgm:pt>
    <dgm:pt modelId="{2194B3F1-C34F-4BE6-9F18-290501FB80AB}" type="parTrans" cxnId="{6CD48D6F-AB26-4CDD-9815-052DAC19274C}">
      <dgm:prSet/>
      <dgm:spPr/>
      <dgm:t>
        <a:bodyPr/>
        <a:lstStyle/>
        <a:p>
          <a:endParaRPr lang="de-AT"/>
        </a:p>
      </dgm:t>
    </dgm:pt>
    <dgm:pt modelId="{EE2709D7-5E3D-4A97-8497-B83918B88569}" type="sibTrans" cxnId="{6CD48D6F-AB26-4CDD-9815-052DAC19274C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endParaRPr lang="de-AT"/>
        </a:p>
      </dgm:t>
    </dgm:pt>
    <dgm:pt modelId="{B441C3B7-F775-4756-BEC2-1F7299FB3A71}">
      <dgm:prSet phldrT="[Text]" custT="1"/>
      <dgm:spPr>
        <a:blipFill dpi="0" rotWithShape="0">
          <a:blip xmlns:r="http://schemas.openxmlformats.org/officeDocument/2006/relationships" r:embed="rId1">
            <a:alphaModFix amt="60000"/>
          </a:blip>
          <a:srcRect/>
          <a:tile tx="0" ty="0" sx="100000" sy="100000" flip="none" algn="tl"/>
        </a:blipFill>
        <a:effectLst>
          <a:softEdge rad="84861"/>
        </a:effectLst>
      </dgm:spPr>
      <dgm:t>
        <a:bodyPr/>
        <a:lstStyle/>
        <a:p>
          <a:r>
            <a:rPr lang="en-GB" sz="1800" dirty="0"/>
            <a:t> </a:t>
          </a:r>
          <a:r>
            <a:rPr lang="en-AT" sz="2000" b="0" i="0" dirty="0" err="1">
              <a:solidFill>
                <a:srgbClr val="002060"/>
              </a:solidFill>
            </a:rPr>
            <a:t>Europäische</a:t>
          </a:r>
          <a:r>
            <a:rPr lang="en-AT" sz="2000" b="0" i="0" dirty="0">
              <a:solidFill>
                <a:srgbClr val="002060"/>
              </a:solidFill>
            </a:rPr>
            <a:t> </a:t>
          </a:r>
          <a:r>
            <a:rPr lang="en-AT" sz="2000" b="0" i="0" dirty="0" err="1">
              <a:solidFill>
                <a:srgbClr val="002060"/>
              </a:solidFill>
            </a:rPr>
            <a:t>Bildungspolitik</a:t>
          </a:r>
          <a:endParaRPr lang="de-AT" sz="2000" dirty="0">
            <a:solidFill>
              <a:srgbClr val="002060"/>
            </a:solidFill>
          </a:endParaRPr>
        </a:p>
      </dgm:t>
    </dgm:pt>
    <dgm:pt modelId="{D2DD5DA6-58A5-45C3-A12F-F66C0A58026F}" type="parTrans" cxnId="{808DF04D-893A-4A47-979B-4AA34B9F857E}">
      <dgm:prSet/>
      <dgm:spPr/>
      <dgm:t>
        <a:bodyPr/>
        <a:lstStyle/>
        <a:p>
          <a:endParaRPr lang="de-AT"/>
        </a:p>
      </dgm:t>
    </dgm:pt>
    <dgm:pt modelId="{62887E61-848C-4B50-B65F-B1DBE033FE2E}" type="sibTrans" cxnId="{808DF04D-893A-4A47-979B-4AA34B9F857E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endParaRPr lang="de-AT"/>
        </a:p>
      </dgm:t>
    </dgm:pt>
    <dgm:pt modelId="{94AB2ED2-E4EB-4BA9-B5A7-003D1E5331BB}">
      <dgm:prSet custT="1"/>
      <dgm:spPr>
        <a:blipFill dpi="0" rotWithShape="0">
          <a:blip xmlns:r="http://schemas.openxmlformats.org/officeDocument/2006/relationships" r:embed="rId1">
            <a:alphaModFix amt="53000"/>
          </a:blip>
          <a:srcRect/>
          <a:tile tx="0" ty="0" sx="100000" sy="100000" flip="none" algn="tl"/>
        </a:blipFill>
        <a:effectLst>
          <a:softEdge rad="120225"/>
        </a:effectLst>
      </dgm:spPr>
      <dgm:t>
        <a:bodyPr/>
        <a:lstStyle/>
        <a:p>
          <a:r>
            <a:rPr lang="en-AT" sz="2000" dirty="0" err="1">
              <a:solidFill>
                <a:srgbClr val="002060"/>
              </a:solidFill>
            </a:rPr>
            <a:t>Nationale</a:t>
          </a:r>
          <a:r>
            <a:rPr lang="en-AT" sz="2000" dirty="0">
              <a:solidFill>
                <a:srgbClr val="002060"/>
              </a:solidFill>
            </a:rPr>
            <a:t> </a:t>
          </a:r>
          <a:r>
            <a:rPr lang="en-AT" sz="2000" dirty="0" err="1">
              <a:solidFill>
                <a:srgbClr val="002060"/>
              </a:solidFill>
            </a:rPr>
            <a:t>Bildungspolitik</a:t>
          </a:r>
          <a:endParaRPr lang="de-AT" sz="2000" dirty="0">
            <a:solidFill>
              <a:srgbClr val="002060"/>
            </a:solidFill>
          </a:endParaRPr>
        </a:p>
      </dgm:t>
    </dgm:pt>
    <dgm:pt modelId="{1D208170-842F-470F-A8D5-8E4BF66AE7BC}" type="parTrans" cxnId="{E47F68DF-2A9B-40FB-8C6B-885A889D28BA}">
      <dgm:prSet/>
      <dgm:spPr/>
      <dgm:t>
        <a:bodyPr/>
        <a:lstStyle/>
        <a:p>
          <a:endParaRPr lang="de-AT"/>
        </a:p>
      </dgm:t>
    </dgm:pt>
    <dgm:pt modelId="{4AA84AA2-D0F7-4D3D-862D-130060283C46}" type="sibTrans" cxnId="{E47F68DF-2A9B-40FB-8C6B-885A889D28BA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endParaRPr lang="de-AT"/>
        </a:p>
      </dgm:t>
    </dgm:pt>
    <dgm:pt modelId="{D6307B24-3090-41A7-A9C7-F5B4631DF2E0}" type="pres">
      <dgm:prSet presAssocID="{98D26A02-EFE8-4190-966F-8576D85D8CB4}" presName="cycle" presStyleCnt="0">
        <dgm:presLayoutVars>
          <dgm:dir/>
          <dgm:resizeHandles val="exact"/>
        </dgm:presLayoutVars>
      </dgm:prSet>
      <dgm:spPr/>
    </dgm:pt>
    <dgm:pt modelId="{ECFD2008-B33A-4E1C-A51B-B95620A43A0C}" type="pres">
      <dgm:prSet presAssocID="{A9F73170-BB1A-4DAC-8F59-1EDA1FE85FCF}" presName="node" presStyleLbl="node1" presStyleIdx="0" presStyleCnt="6" custScaleX="142339" custScaleY="57875" custRadScaleRad="117100" custRadScaleInc="-6387">
        <dgm:presLayoutVars>
          <dgm:bulletEnabled val="1"/>
        </dgm:presLayoutVars>
      </dgm:prSet>
      <dgm:spPr/>
    </dgm:pt>
    <dgm:pt modelId="{D45E0C27-6C53-4345-B8B7-C69955502FF3}" type="pres">
      <dgm:prSet presAssocID="{D7A033C4-5AD4-438F-AFAC-FA70E286A694}" presName="sibTrans" presStyleLbl="sibTrans2D1" presStyleIdx="0" presStyleCnt="6" custAng="21481323" custScaleY="28782" custLinFactNeighborX="14993" custLinFactNeighborY="-15208"/>
      <dgm:spPr/>
    </dgm:pt>
    <dgm:pt modelId="{BFA442E8-91F0-41D5-8B02-2C1CF4018FA8}" type="pres">
      <dgm:prSet presAssocID="{D7A033C4-5AD4-438F-AFAC-FA70E286A694}" presName="connectorText" presStyleLbl="sibTrans2D1" presStyleIdx="0" presStyleCnt="6"/>
      <dgm:spPr/>
    </dgm:pt>
    <dgm:pt modelId="{189FAC53-C946-4570-A312-FCC471CE98DA}" type="pres">
      <dgm:prSet presAssocID="{859D7075-8E17-4966-981E-240993D2F5E2}" presName="node" presStyleLbl="node1" presStyleIdx="1" presStyleCnt="6" custScaleX="229718" custScaleY="103866" custRadScaleRad="251432" custRadScaleInc="29864">
        <dgm:presLayoutVars>
          <dgm:bulletEnabled val="1"/>
        </dgm:presLayoutVars>
      </dgm:prSet>
      <dgm:spPr/>
    </dgm:pt>
    <dgm:pt modelId="{D4D9CBF6-28E8-44A7-9168-72B7CF94C1A8}" type="pres">
      <dgm:prSet presAssocID="{266408C8-5910-4F93-BADB-EE0F20BFE1E1}" presName="sibTrans" presStyleLbl="sibTrans2D1" presStyleIdx="1" presStyleCnt="6" custScaleY="17029" custLinFactNeighborX="18845" custLinFactNeighborY="9766"/>
      <dgm:spPr/>
    </dgm:pt>
    <dgm:pt modelId="{C44B0906-C312-4226-8CFE-AC56D1D4233E}" type="pres">
      <dgm:prSet presAssocID="{266408C8-5910-4F93-BADB-EE0F20BFE1E1}" presName="connectorText" presStyleLbl="sibTrans2D1" presStyleIdx="1" presStyleCnt="6"/>
      <dgm:spPr/>
    </dgm:pt>
    <dgm:pt modelId="{2CED6873-39DB-4A1C-A3F8-3CA9BD68A163}" type="pres">
      <dgm:prSet presAssocID="{7775131F-314F-45E1-BBC7-115355CEDEBA}" presName="node" presStyleLbl="node1" presStyleIdx="2" presStyleCnt="6" custScaleX="234954" custScaleY="72865" custRadScaleRad="225539" custRadScaleInc="-44708">
        <dgm:presLayoutVars>
          <dgm:bulletEnabled val="1"/>
        </dgm:presLayoutVars>
      </dgm:prSet>
      <dgm:spPr/>
    </dgm:pt>
    <dgm:pt modelId="{A7C37B04-F5A0-4E4E-B1D1-EFAC93CD4EB9}" type="pres">
      <dgm:prSet presAssocID="{23558388-12D0-4FE1-9CB7-BD98D5493E9B}" presName="sibTrans" presStyleLbl="sibTrans2D1" presStyleIdx="2" presStyleCnt="6" custAng="218472" custScaleY="26729" custLinFactY="5049" custLinFactNeighborX="4640" custLinFactNeighborY="100000"/>
      <dgm:spPr/>
    </dgm:pt>
    <dgm:pt modelId="{492B6A65-190A-477E-935F-F80123D92E7F}" type="pres">
      <dgm:prSet presAssocID="{23558388-12D0-4FE1-9CB7-BD98D5493E9B}" presName="connectorText" presStyleLbl="sibTrans2D1" presStyleIdx="2" presStyleCnt="6"/>
      <dgm:spPr/>
    </dgm:pt>
    <dgm:pt modelId="{6152FE7A-C1B7-44B6-9597-CF6BBFEB5AEF}" type="pres">
      <dgm:prSet presAssocID="{B05C5B02-1199-4E3E-A539-9E1720F47BF0}" presName="node" presStyleLbl="node1" presStyleIdx="3" presStyleCnt="6" custScaleX="170903" custScaleY="70131" custRadScaleRad="94965" custRadScaleInc="7536">
        <dgm:presLayoutVars>
          <dgm:bulletEnabled val="1"/>
        </dgm:presLayoutVars>
      </dgm:prSet>
      <dgm:spPr/>
    </dgm:pt>
    <dgm:pt modelId="{88006BD5-D580-49A4-A1EB-6CC963723F7D}" type="pres">
      <dgm:prSet presAssocID="{EE2709D7-5E3D-4A97-8497-B83918B88569}" presName="sibTrans" presStyleLbl="sibTrans2D1" presStyleIdx="3" presStyleCnt="6" custAng="21338448" custScaleY="26130" custLinFactY="21932" custLinFactNeighborX="-10533" custLinFactNeighborY="100000"/>
      <dgm:spPr/>
    </dgm:pt>
    <dgm:pt modelId="{CF977295-C22F-4B2D-A868-4A117808D2B3}" type="pres">
      <dgm:prSet presAssocID="{EE2709D7-5E3D-4A97-8497-B83918B88569}" presName="connectorText" presStyleLbl="sibTrans2D1" presStyleIdx="3" presStyleCnt="6"/>
      <dgm:spPr/>
    </dgm:pt>
    <dgm:pt modelId="{911BADE5-28C6-4C02-9AFC-F52346336952}" type="pres">
      <dgm:prSet presAssocID="{B441C3B7-F775-4756-BEC2-1F7299FB3A71}" presName="node" presStyleLbl="node1" presStyleIdx="4" presStyleCnt="6" custScaleX="251176" custScaleY="76789" custRadScaleRad="253013" custRadScaleInc="57539">
        <dgm:presLayoutVars>
          <dgm:bulletEnabled val="1"/>
        </dgm:presLayoutVars>
      </dgm:prSet>
      <dgm:spPr/>
    </dgm:pt>
    <dgm:pt modelId="{DE7A2506-214D-416C-A023-6DEA05C2B799}" type="pres">
      <dgm:prSet presAssocID="{62887E61-848C-4B50-B65F-B1DBE033FE2E}" presName="sibTrans" presStyleLbl="sibTrans2D1" presStyleIdx="4" presStyleCnt="6" custScaleY="13089" custLinFactNeighborX="-17208" custLinFactNeighborY="-5235"/>
      <dgm:spPr/>
    </dgm:pt>
    <dgm:pt modelId="{9ADF8462-537B-4F85-8A44-0FA014FAE735}" type="pres">
      <dgm:prSet presAssocID="{62887E61-848C-4B50-B65F-B1DBE033FE2E}" presName="connectorText" presStyleLbl="sibTrans2D1" presStyleIdx="4" presStyleCnt="6"/>
      <dgm:spPr/>
    </dgm:pt>
    <dgm:pt modelId="{09F2E6C2-F196-4EF1-A43B-A9755388F60A}" type="pres">
      <dgm:prSet presAssocID="{94AB2ED2-E4EB-4BA9-B5A7-003D1E5331BB}" presName="node" presStyleLbl="node1" presStyleIdx="5" presStyleCnt="6" custScaleX="220399" custScaleY="99538" custRadScaleRad="273456" custRadScaleInc="-28890">
        <dgm:presLayoutVars>
          <dgm:bulletEnabled val="1"/>
        </dgm:presLayoutVars>
      </dgm:prSet>
      <dgm:spPr/>
    </dgm:pt>
    <dgm:pt modelId="{25AB8AC8-8C86-4F6C-ABE9-C48B86F062D4}" type="pres">
      <dgm:prSet presAssocID="{4AA84AA2-D0F7-4D3D-862D-130060283C46}" presName="sibTrans" presStyleLbl="sibTrans2D1" presStyleIdx="5" presStyleCnt="6" custAng="62295" custScaleY="29450" custLinFactNeighborX="-722" custLinFactNeighborY="-14843"/>
      <dgm:spPr/>
    </dgm:pt>
    <dgm:pt modelId="{9737CB1A-D3F5-4ADA-891D-6208E34F9B8B}" type="pres">
      <dgm:prSet presAssocID="{4AA84AA2-D0F7-4D3D-862D-130060283C46}" presName="connectorText" presStyleLbl="sibTrans2D1" presStyleIdx="5" presStyleCnt="6"/>
      <dgm:spPr/>
    </dgm:pt>
  </dgm:ptLst>
  <dgm:cxnLst>
    <dgm:cxn modelId="{CD66C40C-7A14-4791-A6D6-9C8D5C136737}" srcId="{98D26A02-EFE8-4190-966F-8576D85D8CB4}" destId="{859D7075-8E17-4966-981E-240993D2F5E2}" srcOrd="1" destOrd="0" parTransId="{F323384E-F443-4BD0-B22D-19919734B816}" sibTransId="{266408C8-5910-4F93-BADB-EE0F20BFE1E1}"/>
    <dgm:cxn modelId="{B458E513-F887-400F-9DDA-01152DC6FA01}" type="presOf" srcId="{4AA84AA2-D0F7-4D3D-862D-130060283C46}" destId="{9737CB1A-D3F5-4ADA-891D-6208E34F9B8B}" srcOrd="1" destOrd="0" presId="urn:microsoft.com/office/officeart/2005/8/layout/cycle2"/>
    <dgm:cxn modelId="{C25EE918-83C8-46A9-BF7A-8137335FDE1E}" type="presOf" srcId="{4AA84AA2-D0F7-4D3D-862D-130060283C46}" destId="{25AB8AC8-8C86-4F6C-ABE9-C48B86F062D4}" srcOrd="0" destOrd="0" presId="urn:microsoft.com/office/officeart/2005/8/layout/cycle2"/>
    <dgm:cxn modelId="{2D4E7E30-77CC-4141-BC18-CDC24654984D}" type="presOf" srcId="{D7A033C4-5AD4-438F-AFAC-FA70E286A694}" destId="{D45E0C27-6C53-4345-B8B7-C69955502FF3}" srcOrd="0" destOrd="0" presId="urn:microsoft.com/office/officeart/2005/8/layout/cycle2"/>
    <dgm:cxn modelId="{09AF0B60-80B1-4468-9A86-AE74EE7A6342}" srcId="{98D26A02-EFE8-4190-966F-8576D85D8CB4}" destId="{7775131F-314F-45E1-BBC7-115355CEDEBA}" srcOrd="2" destOrd="0" parTransId="{E15EFC1F-B218-4FD2-9E49-793FE8B5E852}" sibTransId="{23558388-12D0-4FE1-9CB7-BD98D5493E9B}"/>
    <dgm:cxn modelId="{118FBF61-F204-47D5-A8BF-ED7AE9747F39}" type="presOf" srcId="{23558388-12D0-4FE1-9CB7-BD98D5493E9B}" destId="{492B6A65-190A-477E-935F-F80123D92E7F}" srcOrd="1" destOrd="0" presId="urn:microsoft.com/office/officeart/2005/8/layout/cycle2"/>
    <dgm:cxn modelId="{70B6F062-E532-4298-BB0D-56C164812448}" type="presOf" srcId="{D7A033C4-5AD4-438F-AFAC-FA70E286A694}" destId="{BFA442E8-91F0-41D5-8B02-2C1CF4018FA8}" srcOrd="1" destOrd="0" presId="urn:microsoft.com/office/officeart/2005/8/layout/cycle2"/>
    <dgm:cxn modelId="{08BACF69-74EE-48A4-9683-1B30A1CDB328}" type="presOf" srcId="{859D7075-8E17-4966-981E-240993D2F5E2}" destId="{189FAC53-C946-4570-A312-FCC471CE98DA}" srcOrd="0" destOrd="0" presId="urn:microsoft.com/office/officeart/2005/8/layout/cycle2"/>
    <dgm:cxn modelId="{808DF04D-893A-4A47-979B-4AA34B9F857E}" srcId="{98D26A02-EFE8-4190-966F-8576D85D8CB4}" destId="{B441C3B7-F775-4756-BEC2-1F7299FB3A71}" srcOrd="4" destOrd="0" parTransId="{D2DD5DA6-58A5-45C3-A12F-F66C0A58026F}" sibTransId="{62887E61-848C-4B50-B65F-B1DBE033FE2E}"/>
    <dgm:cxn modelId="{3D865A4E-D6CB-423C-B8F1-699ABB81AF76}" type="presOf" srcId="{266408C8-5910-4F93-BADB-EE0F20BFE1E1}" destId="{D4D9CBF6-28E8-44A7-9168-72B7CF94C1A8}" srcOrd="0" destOrd="0" presId="urn:microsoft.com/office/officeart/2005/8/layout/cycle2"/>
    <dgm:cxn modelId="{6CD48D6F-AB26-4CDD-9815-052DAC19274C}" srcId="{98D26A02-EFE8-4190-966F-8576D85D8CB4}" destId="{B05C5B02-1199-4E3E-A539-9E1720F47BF0}" srcOrd="3" destOrd="0" parTransId="{2194B3F1-C34F-4BE6-9F18-290501FB80AB}" sibTransId="{EE2709D7-5E3D-4A97-8497-B83918B88569}"/>
    <dgm:cxn modelId="{AB1B1471-752D-4380-9C21-2B8C0BB302FE}" type="presOf" srcId="{A9F73170-BB1A-4DAC-8F59-1EDA1FE85FCF}" destId="{ECFD2008-B33A-4E1C-A51B-B95620A43A0C}" srcOrd="0" destOrd="0" presId="urn:microsoft.com/office/officeart/2005/8/layout/cycle2"/>
    <dgm:cxn modelId="{54EC9951-A2E1-4518-97EF-79CF8F13A663}" type="presOf" srcId="{62887E61-848C-4B50-B65F-B1DBE033FE2E}" destId="{DE7A2506-214D-416C-A023-6DEA05C2B799}" srcOrd="0" destOrd="0" presId="urn:microsoft.com/office/officeart/2005/8/layout/cycle2"/>
    <dgm:cxn modelId="{20166752-F955-4619-8690-6FB005140C14}" type="presOf" srcId="{EE2709D7-5E3D-4A97-8497-B83918B88569}" destId="{88006BD5-D580-49A4-A1EB-6CC963723F7D}" srcOrd="0" destOrd="0" presId="urn:microsoft.com/office/officeart/2005/8/layout/cycle2"/>
    <dgm:cxn modelId="{6590B474-C1B2-4D7C-B40F-AEE2067E23AD}" type="presOf" srcId="{B05C5B02-1199-4E3E-A539-9E1720F47BF0}" destId="{6152FE7A-C1B7-44B6-9597-CF6BBFEB5AEF}" srcOrd="0" destOrd="0" presId="urn:microsoft.com/office/officeart/2005/8/layout/cycle2"/>
    <dgm:cxn modelId="{9A4C247B-588B-4D02-9142-C79F67F7F0AE}" type="presOf" srcId="{94AB2ED2-E4EB-4BA9-B5A7-003D1E5331BB}" destId="{09F2E6C2-F196-4EF1-A43B-A9755388F60A}" srcOrd="0" destOrd="0" presId="urn:microsoft.com/office/officeart/2005/8/layout/cycle2"/>
    <dgm:cxn modelId="{5FE557A1-90DC-45D6-AB6B-619191E14D98}" type="presOf" srcId="{98D26A02-EFE8-4190-966F-8576D85D8CB4}" destId="{D6307B24-3090-41A7-A9C7-F5B4631DF2E0}" srcOrd="0" destOrd="0" presId="urn:microsoft.com/office/officeart/2005/8/layout/cycle2"/>
    <dgm:cxn modelId="{ACA193A3-8E11-4D81-96AB-C9BC7653BF6C}" type="presOf" srcId="{B441C3B7-F775-4756-BEC2-1F7299FB3A71}" destId="{911BADE5-28C6-4C02-9AFC-F52346336952}" srcOrd="0" destOrd="0" presId="urn:microsoft.com/office/officeart/2005/8/layout/cycle2"/>
    <dgm:cxn modelId="{EACBE3A9-1EAB-42E6-B01D-DA80FBB2ACD9}" type="presOf" srcId="{23558388-12D0-4FE1-9CB7-BD98D5493E9B}" destId="{A7C37B04-F5A0-4E4E-B1D1-EFAC93CD4EB9}" srcOrd="0" destOrd="0" presId="urn:microsoft.com/office/officeart/2005/8/layout/cycle2"/>
    <dgm:cxn modelId="{912D15DC-7F88-42EF-9719-7F52F24AF4FE}" type="presOf" srcId="{62887E61-848C-4B50-B65F-B1DBE033FE2E}" destId="{9ADF8462-537B-4F85-8A44-0FA014FAE735}" srcOrd="1" destOrd="0" presId="urn:microsoft.com/office/officeart/2005/8/layout/cycle2"/>
    <dgm:cxn modelId="{69AF82DC-DEF6-4DCF-A7BB-962263D3F5BC}" type="presOf" srcId="{266408C8-5910-4F93-BADB-EE0F20BFE1E1}" destId="{C44B0906-C312-4226-8CFE-AC56D1D4233E}" srcOrd="1" destOrd="0" presId="urn:microsoft.com/office/officeart/2005/8/layout/cycle2"/>
    <dgm:cxn modelId="{E47F68DF-2A9B-40FB-8C6B-885A889D28BA}" srcId="{98D26A02-EFE8-4190-966F-8576D85D8CB4}" destId="{94AB2ED2-E4EB-4BA9-B5A7-003D1E5331BB}" srcOrd="5" destOrd="0" parTransId="{1D208170-842F-470F-A8D5-8E4BF66AE7BC}" sibTransId="{4AA84AA2-D0F7-4D3D-862D-130060283C46}"/>
    <dgm:cxn modelId="{BAC7DFDF-925C-4527-BB9A-30C9598A8C19}" type="presOf" srcId="{7775131F-314F-45E1-BBC7-115355CEDEBA}" destId="{2CED6873-39DB-4A1C-A3F8-3CA9BD68A163}" srcOrd="0" destOrd="0" presId="urn:microsoft.com/office/officeart/2005/8/layout/cycle2"/>
    <dgm:cxn modelId="{579ACFEB-04BC-435E-A931-5943B29EFC52}" type="presOf" srcId="{EE2709D7-5E3D-4A97-8497-B83918B88569}" destId="{CF977295-C22F-4B2D-A868-4A117808D2B3}" srcOrd="1" destOrd="0" presId="urn:microsoft.com/office/officeart/2005/8/layout/cycle2"/>
    <dgm:cxn modelId="{73B74BF5-F8AC-4DBE-8428-7BE07C158603}" srcId="{98D26A02-EFE8-4190-966F-8576D85D8CB4}" destId="{A9F73170-BB1A-4DAC-8F59-1EDA1FE85FCF}" srcOrd="0" destOrd="0" parTransId="{5DAE3B22-3F56-4574-B6D2-4F42B974E4C6}" sibTransId="{D7A033C4-5AD4-438F-AFAC-FA70E286A694}"/>
    <dgm:cxn modelId="{465912E8-353D-4074-8E53-3A20A7C4453C}" type="presParOf" srcId="{D6307B24-3090-41A7-A9C7-F5B4631DF2E0}" destId="{ECFD2008-B33A-4E1C-A51B-B95620A43A0C}" srcOrd="0" destOrd="0" presId="urn:microsoft.com/office/officeart/2005/8/layout/cycle2"/>
    <dgm:cxn modelId="{2363472E-7A5A-4196-8CA8-DC374386004E}" type="presParOf" srcId="{D6307B24-3090-41A7-A9C7-F5B4631DF2E0}" destId="{D45E0C27-6C53-4345-B8B7-C69955502FF3}" srcOrd="1" destOrd="0" presId="urn:microsoft.com/office/officeart/2005/8/layout/cycle2"/>
    <dgm:cxn modelId="{739FC3F0-0B2B-47E6-B642-F0DB11D9F8A7}" type="presParOf" srcId="{D45E0C27-6C53-4345-B8B7-C69955502FF3}" destId="{BFA442E8-91F0-41D5-8B02-2C1CF4018FA8}" srcOrd="0" destOrd="0" presId="urn:microsoft.com/office/officeart/2005/8/layout/cycle2"/>
    <dgm:cxn modelId="{6F9E4F6D-776A-47F7-A8C2-319F0C1CCB78}" type="presParOf" srcId="{D6307B24-3090-41A7-A9C7-F5B4631DF2E0}" destId="{189FAC53-C946-4570-A312-FCC471CE98DA}" srcOrd="2" destOrd="0" presId="urn:microsoft.com/office/officeart/2005/8/layout/cycle2"/>
    <dgm:cxn modelId="{EA355A8A-6C33-4FDC-9C73-1D94C5024D48}" type="presParOf" srcId="{D6307B24-3090-41A7-A9C7-F5B4631DF2E0}" destId="{D4D9CBF6-28E8-44A7-9168-72B7CF94C1A8}" srcOrd="3" destOrd="0" presId="urn:microsoft.com/office/officeart/2005/8/layout/cycle2"/>
    <dgm:cxn modelId="{66CA212B-5935-4A13-9C8D-D04659D31177}" type="presParOf" srcId="{D4D9CBF6-28E8-44A7-9168-72B7CF94C1A8}" destId="{C44B0906-C312-4226-8CFE-AC56D1D4233E}" srcOrd="0" destOrd="0" presId="urn:microsoft.com/office/officeart/2005/8/layout/cycle2"/>
    <dgm:cxn modelId="{AAF8C8E4-FA58-4502-9F94-035318A31773}" type="presParOf" srcId="{D6307B24-3090-41A7-A9C7-F5B4631DF2E0}" destId="{2CED6873-39DB-4A1C-A3F8-3CA9BD68A163}" srcOrd="4" destOrd="0" presId="urn:microsoft.com/office/officeart/2005/8/layout/cycle2"/>
    <dgm:cxn modelId="{F5D91236-EDA6-4EDC-AF99-4AEADA0725D4}" type="presParOf" srcId="{D6307B24-3090-41A7-A9C7-F5B4631DF2E0}" destId="{A7C37B04-F5A0-4E4E-B1D1-EFAC93CD4EB9}" srcOrd="5" destOrd="0" presId="urn:microsoft.com/office/officeart/2005/8/layout/cycle2"/>
    <dgm:cxn modelId="{70347CF5-D4C6-4CC2-B853-7D32C8669A4D}" type="presParOf" srcId="{A7C37B04-F5A0-4E4E-B1D1-EFAC93CD4EB9}" destId="{492B6A65-190A-477E-935F-F80123D92E7F}" srcOrd="0" destOrd="0" presId="urn:microsoft.com/office/officeart/2005/8/layout/cycle2"/>
    <dgm:cxn modelId="{1B894255-D12D-46F0-AFEE-DFDF4185BBBA}" type="presParOf" srcId="{D6307B24-3090-41A7-A9C7-F5B4631DF2E0}" destId="{6152FE7A-C1B7-44B6-9597-CF6BBFEB5AEF}" srcOrd="6" destOrd="0" presId="urn:microsoft.com/office/officeart/2005/8/layout/cycle2"/>
    <dgm:cxn modelId="{FCB265EF-665A-4CDA-8E12-8269C181C56B}" type="presParOf" srcId="{D6307B24-3090-41A7-A9C7-F5B4631DF2E0}" destId="{88006BD5-D580-49A4-A1EB-6CC963723F7D}" srcOrd="7" destOrd="0" presId="urn:microsoft.com/office/officeart/2005/8/layout/cycle2"/>
    <dgm:cxn modelId="{3FD9BF5F-D4BE-4F1D-917E-BF32D72197BC}" type="presParOf" srcId="{88006BD5-D580-49A4-A1EB-6CC963723F7D}" destId="{CF977295-C22F-4B2D-A868-4A117808D2B3}" srcOrd="0" destOrd="0" presId="urn:microsoft.com/office/officeart/2005/8/layout/cycle2"/>
    <dgm:cxn modelId="{975F8700-165C-492D-8482-0134462F8FF1}" type="presParOf" srcId="{D6307B24-3090-41A7-A9C7-F5B4631DF2E0}" destId="{911BADE5-28C6-4C02-9AFC-F52346336952}" srcOrd="8" destOrd="0" presId="urn:microsoft.com/office/officeart/2005/8/layout/cycle2"/>
    <dgm:cxn modelId="{443E16D1-8E89-45B1-B7E5-0C582699956B}" type="presParOf" srcId="{D6307B24-3090-41A7-A9C7-F5B4631DF2E0}" destId="{DE7A2506-214D-416C-A023-6DEA05C2B799}" srcOrd="9" destOrd="0" presId="urn:microsoft.com/office/officeart/2005/8/layout/cycle2"/>
    <dgm:cxn modelId="{76EC0BAC-8875-4000-A3E3-23DCDCCE0675}" type="presParOf" srcId="{DE7A2506-214D-416C-A023-6DEA05C2B799}" destId="{9ADF8462-537B-4F85-8A44-0FA014FAE735}" srcOrd="0" destOrd="0" presId="urn:microsoft.com/office/officeart/2005/8/layout/cycle2"/>
    <dgm:cxn modelId="{A22274C8-59F1-49E6-A4FA-D2DB67F77EA1}" type="presParOf" srcId="{D6307B24-3090-41A7-A9C7-F5B4631DF2E0}" destId="{09F2E6C2-F196-4EF1-A43B-A9755388F60A}" srcOrd="10" destOrd="0" presId="urn:microsoft.com/office/officeart/2005/8/layout/cycle2"/>
    <dgm:cxn modelId="{9A89CE99-5F3A-4E04-B3F3-C7B140C7B3A8}" type="presParOf" srcId="{D6307B24-3090-41A7-A9C7-F5B4631DF2E0}" destId="{25AB8AC8-8C86-4F6C-ABE9-C48B86F062D4}" srcOrd="11" destOrd="0" presId="urn:microsoft.com/office/officeart/2005/8/layout/cycle2"/>
    <dgm:cxn modelId="{D24705C1-733C-4C1C-8D67-C123373EC6B7}" type="presParOf" srcId="{25AB8AC8-8C86-4F6C-ABE9-C48B86F062D4}" destId="{9737CB1A-D3F5-4ADA-891D-6208E34F9B8B}" srcOrd="0" destOrd="0" presId="urn:microsoft.com/office/officeart/2005/8/layout/cycle2"/>
  </dgm:cxnLst>
  <dgm:bg>
    <a:noFill/>
    <a:effectLst>
      <a:softEdge rad="69130"/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C86390-703D-4C39-A7E7-01B4B6967119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26DAECF9-874D-47B5-A4D9-8FF9A553C19D}">
      <dgm:prSet phldrT="[Text]" custT="1"/>
      <dgm:spPr/>
      <dgm:t>
        <a:bodyPr/>
        <a:lstStyle/>
        <a:p>
          <a:r>
            <a:rPr lang="en-AT" sz="1800" dirty="0" err="1"/>
            <a:t>Europäische</a:t>
          </a:r>
          <a:r>
            <a:rPr lang="en-AT" sz="1800" dirty="0"/>
            <a:t> </a:t>
          </a:r>
          <a:r>
            <a:rPr lang="en-AT" sz="1800" dirty="0" err="1"/>
            <a:t>Kooperation</a:t>
          </a:r>
          <a:r>
            <a:rPr lang="en-AT" sz="1800" dirty="0"/>
            <a:t> von </a:t>
          </a:r>
          <a:r>
            <a:rPr lang="en-AT" sz="1800" dirty="0" err="1"/>
            <a:t>Fachleuten</a:t>
          </a:r>
          <a:endParaRPr lang="de-DE" sz="1800" dirty="0"/>
        </a:p>
      </dgm:t>
    </dgm:pt>
    <dgm:pt modelId="{30F975FA-FF83-4C86-9FD1-A7199F2A496A}" type="parTrans" cxnId="{DFBED458-E67B-4CBB-955F-8A226C7BA565}">
      <dgm:prSet/>
      <dgm:spPr/>
      <dgm:t>
        <a:bodyPr/>
        <a:lstStyle/>
        <a:p>
          <a:endParaRPr lang="de-DE"/>
        </a:p>
      </dgm:t>
    </dgm:pt>
    <dgm:pt modelId="{405172C6-2D7A-4532-ACF7-0F481DF96FAD}" type="sibTrans" cxnId="{DFBED458-E67B-4CBB-955F-8A226C7BA565}">
      <dgm:prSet/>
      <dgm:spPr/>
      <dgm:t>
        <a:bodyPr/>
        <a:lstStyle/>
        <a:p>
          <a:endParaRPr lang="de-DE"/>
        </a:p>
      </dgm:t>
    </dgm:pt>
    <dgm:pt modelId="{13DFE107-4694-4AEF-A9A1-CE97F3C24CD6}">
      <dgm:prSet phldrT="[Text]" custT="1"/>
      <dgm:spPr/>
      <dgm:t>
        <a:bodyPr/>
        <a:lstStyle/>
        <a:p>
          <a:r>
            <a:rPr lang="en-AT" sz="1800" dirty="0" err="1"/>
            <a:t>Pilotierung</a:t>
          </a:r>
          <a:r>
            <a:rPr lang="en-AT" sz="1800" dirty="0"/>
            <a:t> und </a:t>
          </a:r>
          <a:r>
            <a:rPr lang="en-AT" sz="1800" dirty="0" err="1"/>
            <a:t>kritische</a:t>
          </a:r>
          <a:r>
            <a:rPr lang="en-AT" sz="1800" dirty="0"/>
            <a:t> </a:t>
          </a:r>
          <a:r>
            <a:rPr lang="en-AT" sz="1800" dirty="0" err="1"/>
            <a:t>Durchsicht</a:t>
          </a:r>
          <a:r>
            <a:rPr lang="en-AT" sz="1800" dirty="0"/>
            <a:t> der </a:t>
          </a:r>
          <a:r>
            <a:rPr lang="en-AT" sz="1800" dirty="0" err="1"/>
            <a:t>Ressourcen</a:t>
          </a:r>
          <a:endParaRPr lang="de-DE" sz="1800" dirty="0"/>
        </a:p>
      </dgm:t>
    </dgm:pt>
    <dgm:pt modelId="{42F6A4BB-D537-4A72-A77E-DEBC88B436C1}" type="parTrans" cxnId="{D3A51B53-1228-42BE-B4FF-BF3583DF6BBC}">
      <dgm:prSet/>
      <dgm:spPr/>
      <dgm:t>
        <a:bodyPr/>
        <a:lstStyle/>
        <a:p>
          <a:endParaRPr lang="de-DE"/>
        </a:p>
      </dgm:t>
    </dgm:pt>
    <dgm:pt modelId="{9A6D31A9-7E74-4679-B596-00E43035FA83}" type="sibTrans" cxnId="{D3A51B53-1228-42BE-B4FF-BF3583DF6BBC}">
      <dgm:prSet/>
      <dgm:spPr/>
      <dgm:t>
        <a:bodyPr/>
        <a:lstStyle/>
        <a:p>
          <a:endParaRPr lang="de-DE"/>
        </a:p>
      </dgm:t>
    </dgm:pt>
    <dgm:pt modelId="{373B8833-98F0-4844-A1BA-EE2AA6E2A3DD}">
      <dgm:prSet phldrT="[Text]" custT="1"/>
      <dgm:spPr/>
      <dgm:t>
        <a:bodyPr/>
        <a:lstStyle/>
        <a:p>
          <a:r>
            <a:rPr lang="en-AT" sz="1800" dirty="0" err="1"/>
            <a:t>Publikation</a:t>
          </a:r>
          <a:r>
            <a:rPr lang="en-AT" sz="1800" dirty="0"/>
            <a:t>, </a:t>
          </a:r>
          <a:r>
            <a:rPr lang="en-AT" sz="1800" dirty="0" err="1"/>
            <a:t>Werbung</a:t>
          </a:r>
          <a:endParaRPr lang="de-DE" sz="1800" dirty="0"/>
        </a:p>
      </dgm:t>
    </dgm:pt>
    <dgm:pt modelId="{C3A493D1-5CCC-4232-9C92-292B7F3DED27}" type="parTrans" cxnId="{6487BF06-96A8-4562-9B12-0BE6F0DB29F3}">
      <dgm:prSet/>
      <dgm:spPr/>
      <dgm:t>
        <a:bodyPr/>
        <a:lstStyle/>
        <a:p>
          <a:endParaRPr lang="de-DE"/>
        </a:p>
      </dgm:t>
    </dgm:pt>
    <dgm:pt modelId="{2E117D17-6238-4E49-8D30-F44EED2B3B22}" type="sibTrans" cxnId="{6487BF06-96A8-4562-9B12-0BE6F0DB29F3}">
      <dgm:prSet/>
      <dgm:spPr/>
      <dgm:t>
        <a:bodyPr/>
        <a:lstStyle/>
        <a:p>
          <a:endParaRPr lang="de-DE"/>
        </a:p>
      </dgm:t>
    </dgm:pt>
    <dgm:pt modelId="{CB098616-42F2-46D7-B0E7-B096ED1127CB}">
      <dgm:prSet phldrT="[Text]" custT="1"/>
      <dgm:spPr/>
      <dgm:t>
        <a:bodyPr/>
        <a:lstStyle/>
        <a:p>
          <a:r>
            <a:rPr lang="en-AT" sz="1800" dirty="0" err="1"/>
            <a:t>Weiterbildung</a:t>
          </a:r>
          <a:r>
            <a:rPr lang="en-AT" sz="1800" dirty="0"/>
            <a:t> und </a:t>
          </a:r>
          <a:r>
            <a:rPr lang="en-AT" sz="1800" dirty="0" err="1"/>
            <a:t>Beratung</a:t>
          </a:r>
          <a:endParaRPr lang="de-DE" sz="1800" dirty="0"/>
        </a:p>
      </dgm:t>
    </dgm:pt>
    <dgm:pt modelId="{80C92AB5-47C4-4637-B7C8-727A067049F0}" type="parTrans" cxnId="{C275C644-9E83-4FCB-8285-43125E5E27B7}">
      <dgm:prSet/>
      <dgm:spPr/>
      <dgm:t>
        <a:bodyPr/>
        <a:lstStyle/>
        <a:p>
          <a:endParaRPr lang="de-DE"/>
        </a:p>
      </dgm:t>
    </dgm:pt>
    <dgm:pt modelId="{98FAE7E0-8239-425D-BEF9-BD070DC49710}" type="sibTrans" cxnId="{C275C644-9E83-4FCB-8285-43125E5E27B7}">
      <dgm:prSet/>
      <dgm:spPr/>
      <dgm:t>
        <a:bodyPr/>
        <a:lstStyle/>
        <a:p>
          <a:endParaRPr lang="de-DE"/>
        </a:p>
      </dgm:t>
    </dgm:pt>
    <dgm:pt modelId="{46A12552-8BD6-4CED-89A4-CFEA3690D96E}" type="pres">
      <dgm:prSet presAssocID="{05C86390-703D-4C39-A7E7-01B4B6967119}" presName="rootnode" presStyleCnt="0">
        <dgm:presLayoutVars>
          <dgm:chMax/>
          <dgm:chPref/>
          <dgm:dir/>
          <dgm:animLvl val="lvl"/>
        </dgm:presLayoutVars>
      </dgm:prSet>
      <dgm:spPr/>
    </dgm:pt>
    <dgm:pt modelId="{FB419AAB-3D21-43B6-A174-8DF571CB9334}" type="pres">
      <dgm:prSet presAssocID="{26DAECF9-874D-47B5-A4D9-8FF9A553C19D}" presName="composite" presStyleCnt="0"/>
      <dgm:spPr/>
    </dgm:pt>
    <dgm:pt modelId="{1CDC2E8B-7942-4D67-8068-977509E8F0BC}" type="pres">
      <dgm:prSet presAssocID="{26DAECF9-874D-47B5-A4D9-8FF9A553C19D}" presName="LShape" presStyleLbl="alignNode1" presStyleIdx="0" presStyleCnt="7"/>
      <dgm:spPr>
        <a:solidFill>
          <a:srgbClr val="00B050"/>
        </a:solidFill>
      </dgm:spPr>
    </dgm:pt>
    <dgm:pt modelId="{F7304A68-45BD-40B0-9CDA-D675C9A5E5F4}" type="pres">
      <dgm:prSet presAssocID="{26DAECF9-874D-47B5-A4D9-8FF9A553C19D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E247603C-6CED-43D0-86DA-1556C6CAFB41}" type="pres">
      <dgm:prSet presAssocID="{26DAECF9-874D-47B5-A4D9-8FF9A553C19D}" presName="Triangle" presStyleLbl="alignNode1" presStyleIdx="1" presStyleCnt="7" custLinFactNeighborX="-5889" custLinFactNeighborY="36517"/>
      <dgm:spPr>
        <a:solidFill>
          <a:srgbClr val="00B050"/>
        </a:solidFill>
      </dgm:spPr>
    </dgm:pt>
    <dgm:pt modelId="{205527D1-915E-4D90-BDDA-BC758ED3BF52}" type="pres">
      <dgm:prSet presAssocID="{405172C6-2D7A-4532-ACF7-0F481DF96FAD}" presName="sibTrans" presStyleCnt="0"/>
      <dgm:spPr/>
    </dgm:pt>
    <dgm:pt modelId="{7DD0E17A-6ECE-4D14-92F2-D918ADF94BF6}" type="pres">
      <dgm:prSet presAssocID="{405172C6-2D7A-4532-ACF7-0F481DF96FAD}" presName="space" presStyleCnt="0"/>
      <dgm:spPr/>
    </dgm:pt>
    <dgm:pt modelId="{CCDC8044-DA26-49F8-BB3E-BF9C6E16EB3D}" type="pres">
      <dgm:prSet presAssocID="{13DFE107-4694-4AEF-A9A1-CE97F3C24CD6}" presName="composite" presStyleCnt="0"/>
      <dgm:spPr/>
    </dgm:pt>
    <dgm:pt modelId="{8EDCBB56-0119-41ED-8F69-1E2AF11F8D40}" type="pres">
      <dgm:prSet presAssocID="{13DFE107-4694-4AEF-A9A1-CE97F3C24CD6}" presName="LShape" presStyleLbl="alignNode1" presStyleIdx="2" presStyleCnt="7"/>
      <dgm:spPr>
        <a:solidFill>
          <a:srgbClr val="FFC000"/>
        </a:solidFill>
      </dgm:spPr>
    </dgm:pt>
    <dgm:pt modelId="{DE01957A-B9BF-4ABF-86AB-39E25807C4DA}" type="pres">
      <dgm:prSet presAssocID="{13DFE107-4694-4AEF-A9A1-CE97F3C24CD6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F1022EF5-E352-4EFB-A92E-6FAE20992379}" type="pres">
      <dgm:prSet presAssocID="{13DFE107-4694-4AEF-A9A1-CE97F3C24CD6}" presName="Triangle" presStyleLbl="alignNode1" presStyleIdx="3" presStyleCnt="7" custLinFactNeighborX="-2658" custLinFactNeighborY="36851"/>
      <dgm:spPr>
        <a:solidFill>
          <a:srgbClr val="FFC000"/>
        </a:solidFill>
      </dgm:spPr>
    </dgm:pt>
    <dgm:pt modelId="{41FF566E-CAA2-4F63-A2FA-9A2FBEDA4F1C}" type="pres">
      <dgm:prSet presAssocID="{9A6D31A9-7E74-4679-B596-00E43035FA83}" presName="sibTrans" presStyleCnt="0"/>
      <dgm:spPr/>
    </dgm:pt>
    <dgm:pt modelId="{417278D5-088F-45FE-8C89-FE38FA66F8C6}" type="pres">
      <dgm:prSet presAssocID="{9A6D31A9-7E74-4679-B596-00E43035FA83}" presName="space" presStyleCnt="0"/>
      <dgm:spPr/>
    </dgm:pt>
    <dgm:pt modelId="{CBC23A92-3479-4012-822E-43E0F39972CA}" type="pres">
      <dgm:prSet presAssocID="{373B8833-98F0-4844-A1BA-EE2AA6E2A3DD}" presName="composite" presStyleCnt="0"/>
      <dgm:spPr/>
    </dgm:pt>
    <dgm:pt modelId="{7BCC6203-9ECC-4B91-A769-F2C35ECBA5C6}" type="pres">
      <dgm:prSet presAssocID="{373B8833-98F0-4844-A1BA-EE2AA6E2A3DD}" presName="LShape" presStyleLbl="alignNode1" presStyleIdx="4" presStyleCnt="7"/>
      <dgm:spPr>
        <a:solidFill>
          <a:srgbClr val="0070C0"/>
        </a:solidFill>
      </dgm:spPr>
    </dgm:pt>
    <dgm:pt modelId="{F8E27708-A3A9-448C-A06E-2AB6712E33D8}" type="pres">
      <dgm:prSet presAssocID="{373B8833-98F0-4844-A1BA-EE2AA6E2A3DD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FA238A06-CEBE-4E3A-A2C0-40B04F2F5949}" type="pres">
      <dgm:prSet presAssocID="{373B8833-98F0-4844-A1BA-EE2AA6E2A3DD}" presName="Triangle" presStyleLbl="alignNode1" presStyleIdx="5" presStyleCnt="7" custLinFactNeighborX="5825" custLinFactNeighborY="35345"/>
      <dgm:spPr>
        <a:solidFill>
          <a:srgbClr val="0070C0"/>
        </a:solidFill>
      </dgm:spPr>
    </dgm:pt>
    <dgm:pt modelId="{7F0CD0AF-9CCD-4138-946A-D494FBEA9DD2}" type="pres">
      <dgm:prSet presAssocID="{2E117D17-6238-4E49-8D30-F44EED2B3B22}" presName="sibTrans" presStyleCnt="0"/>
      <dgm:spPr/>
    </dgm:pt>
    <dgm:pt modelId="{1F886360-43AB-4EE8-87BE-CE4D620CACD1}" type="pres">
      <dgm:prSet presAssocID="{2E117D17-6238-4E49-8D30-F44EED2B3B22}" presName="space" presStyleCnt="0"/>
      <dgm:spPr/>
    </dgm:pt>
    <dgm:pt modelId="{7D24FBDE-C92F-48AF-8C21-2E91640839E8}" type="pres">
      <dgm:prSet presAssocID="{CB098616-42F2-46D7-B0E7-B096ED1127CB}" presName="composite" presStyleCnt="0"/>
      <dgm:spPr/>
    </dgm:pt>
    <dgm:pt modelId="{AF098750-201F-4D93-9835-EF69B2439282}" type="pres">
      <dgm:prSet presAssocID="{CB098616-42F2-46D7-B0E7-B096ED1127CB}" presName="LShape" presStyleLbl="alignNode1" presStyleIdx="6" presStyleCnt="7"/>
      <dgm:spPr>
        <a:solidFill>
          <a:srgbClr val="FF0000"/>
        </a:solidFill>
      </dgm:spPr>
    </dgm:pt>
    <dgm:pt modelId="{94A12A91-7C25-4DB9-8B11-1DCE1E00B061}" type="pres">
      <dgm:prSet presAssocID="{CB098616-42F2-46D7-B0E7-B096ED1127CB}" presName="ParentText" presStyleLbl="revTx" presStyleIdx="3" presStyleCnt="4" custScaleX="90565">
        <dgm:presLayoutVars>
          <dgm:chMax val="0"/>
          <dgm:chPref val="0"/>
          <dgm:bulletEnabled val="1"/>
        </dgm:presLayoutVars>
      </dgm:prSet>
      <dgm:spPr/>
    </dgm:pt>
  </dgm:ptLst>
  <dgm:cxnLst>
    <dgm:cxn modelId="{6487BF06-96A8-4562-9B12-0BE6F0DB29F3}" srcId="{05C86390-703D-4C39-A7E7-01B4B6967119}" destId="{373B8833-98F0-4844-A1BA-EE2AA6E2A3DD}" srcOrd="2" destOrd="0" parTransId="{C3A493D1-5CCC-4232-9C92-292B7F3DED27}" sibTransId="{2E117D17-6238-4E49-8D30-F44EED2B3B22}"/>
    <dgm:cxn modelId="{6E3A1A38-0A3A-41A4-9D07-B4E584BCA551}" type="presOf" srcId="{CB098616-42F2-46D7-B0E7-B096ED1127CB}" destId="{94A12A91-7C25-4DB9-8B11-1DCE1E00B061}" srcOrd="0" destOrd="0" presId="urn:microsoft.com/office/officeart/2009/3/layout/StepUpProcess"/>
    <dgm:cxn modelId="{F8885E3D-FDAE-4531-9538-B096A96CBAA3}" type="presOf" srcId="{05C86390-703D-4C39-A7E7-01B4B6967119}" destId="{46A12552-8BD6-4CED-89A4-CFEA3690D96E}" srcOrd="0" destOrd="0" presId="urn:microsoft.com/office/officeart/2009/3/layout/StepUpProcess"/>
    <dgm:cxn modelId="{1FCDE65F-C7FB-4473-A07C-306560BB4F5D}" type="presOf" srcId="{13DFE107-4694-4AEF-A9A1-CE97F3C24CD6}" destId="{DE01957A-B9BF-4ABF-86AB-39E25807C4DA}" srcOrd="0" destOrd="0" presId="urn:microsoft.com/office/officeart/2009/3/layout/StepUpProcess"/>
    <dgm:cxn modelId="{C275C644-9E83-4FCB-8285-43125E5E27B7}" srcId="{05C86390-703D-4C39-A7E7-01B4B6967119}" destId="{CB098616-42F2-46D7-B0E7-B096ED1127CB}" srcOrd="3" destOrd="0" parTransId="{80C92AB5-47C4-4637-B7C8-727A067049F0}" sibTransId="{98FAE7E0-8239-425D-BEF9-BD070DC49710}"/>
    <dgm:cxn modelId="{D3A51B53-1228-42BE-B4FF-BF3583DF6BBC}" srcId="{05C86390-703D-4C39-A7E7-01B4B6967119}" destId="{13DFE107-4694-4AEF-A9A1-CE97F3C24CD6}" srcOrd="1" destOrd="0" parTransId="{42F6A4BB-D537-4A72-A77E-DEBC88B436C1}" sibTransId="{9A6D31A9-7E74-4679-B596-00E43035FA83}"/>
    <dgm:cxn modelId="{DFBED458-E67B-4CBB-955F-8A226C7BA565}" srcId="{05C86390-703D-4C39-A7E7-01B4B6967119}" destId="{26DAECF9-874D-47B5-A4D9-8FF9A553C19D}" srcOrd="0" destOrd="0" parTransId="{30F975FA-FF83-4C86-9FD1-A7199F2A496A}" sibTransId="{405172C6-2D7A-4532-ACF7-0F481DF96FAD}"/>
    <dgm:cxn modelId="{259B9B7D-5299-44D7-A926-AD606CFC042F}" type="presOf" srcId="{373B8833-98F0-4844-A1BA-EE2AA6E2A3DD}" destId="{F8E27708-A3A9-448C-A06E-2AB6712E33D8}" srcOrd="0" destOrd="0" presId="urn:microsoft.com/office/officeart/2009/3/layout/StepUpProcess"/>
    <dgm:cxn modelId="{70E9B4D4-A308-4DF5-A213-2849BBB6A9DA}" type="presOf" srcId="{26DAECF9-874D-47B5-A4D9-8FF9A553C19D}" destId="{F7304A68-45BD-40B0-9CDA-D675C9A5E5F4}" srcOrd="0" destOrd="0" presId="urn:microsoft.com/office/officeart/2009/3/layout/StepUpProcess"/>
    <dgm:cxn modelId="{1778D967-567E-47E4-A78C-45758DD7E500}" type="presParOf" srcId="{46A12552-8BD6-4CED-89A4-CFEA3690D96E}" destId="{FB419AAB-3D21-43B6-A174-8DF571CB9334}" srcOrd="0" destOrd="0" presId="urn:microsoft.com/office/officeart/2009/3/layout/StepUpProcess"/>
    <dgm:cxn modelId="{3DD46836-7A94-4DE2-9B82-7D048F3280D9}" type="presParOf" srcId="{FB419AAB-3D21-43B6-A174-8DF571CB9334}" destId="{1CDC2E8B-7942-4D67-8068-977509E8F0BC}" srcOrd="0" destOrd="0" presId="urn:microsoft.com/office/officeart/2009/3/layout/StepUpProcess"/>
    <dgm:cxn modelId="{E0D742CF-AA0E-4152-8A11-E4CE03B035B5}" type="presParOf" srcId="{FB419AAB-3D21-43B6-A174-8DF571CB9334}" destId="{F7304A68-45BD-40B0-9CDA-D675C9A5E5F4}" srcOrd="1" destOrd="0" presId="urn:microsoft.com/office/officeart/2009/3/layout/StepUpProcess"/>
    <dgm:cxn modelId="{C826262E-604D-4EFE-B0ED-5D0D2A862410}" type="presParOf" srcId="{FB419AAB-3D21-43B6-A174-8DF571CB9334}" destId="{E247603C-6CED-43D0-86DA-1556C6CAFB41}" srcOrd="2" destOrd="0" presId="urn:microsoft.com/office/officeart/2009/3/layout/StepUpProcess"/>
    <dgm:cxn modelId="{70DDDFE6-B6C5-407C-93CF-B57DDA52C92E}" type="presParOf" srcId="{46A12552-8BD6-4CED-89A4-CFEA3690D96E}" destId="{205527D1-915E-4D90-BDDA-BC758ED3BF52}" srcOrd="1" destOrd="0" presId="urn:microsoft.com/office/officeart/2009/3/layout/StepUpProcess"/>
    <dgm:cxn modelId="{2FBC9EFF-57F8-4976-87B9-E75A2D856821}" type="presParOf" srcId="{205527D1-915E-4D90-BDDA-BC758ED3BF52}" destId="{7DD0E17A-6ECE-4D14-92F2-D918ADF94BF6}" srcOrd="0" destOrd="0" presId="urn:microsoft.com/office/officeart/2009/3/layout/StepUpProcess"/>
    <dgm:cxn modelId="{40DC55A8-E02C-4613-9CE5-511B63E14791}" type="presParOf" srcId="{46A12552-8BD6-4CED-89A4-CFEA3690D96E}" destId="{CCDC8044-DA26-49F8-BB3E-BF9C6E16EB3D}" srcOrd="2" destOrd="0" presId="urn:microsoft.com/office/officeart/2009/3/layout/StepUpProcess"/>
    <dgm:cxn modelId="{2F1AB2AA-2800-41F1-ABA7-510495BF6D10}" type="presParOf" srcId="{CCDC8044-DA26-49F8-BB3E-BF9C6E16EB3D}" destId="{8EDCBB56-0119-41ED-8F69-1E2AF11F8D40}" srcOrd="0" destOrd="0" presId="urn:microsoft.com/office/officeart/2009/3/layout/StepUpProcess"/>
    <dgm:cxn modelId="{8A78CA10-F7BE-4BD1-8A44-462D10AAF509}" type="presParOf" srcId="{CCDC8044-DA26-49F8-BB3E-BF9C6E16EB3D}" destId="{DE01957A-B9BF-4ABF-86AB-39E25807C4DA}" srcOrd="1" destOrd="0" presId="urn:microsoft.com/office/officeart/2009/3/layout/StepUpProcess"/>
    <dgm:cxn modelId="{9C96ADE9-5195-47F2-88DC-E585015D7C26}" type="presParOf" srcId="{CCDC8044-DA26-49F8-BB3E-BF9C6E16EB3D}" destId="{F1022EF5-E352-4EFB-A92E-6FAE20992379}" srcOrd="2" destOrd="0" presId="urn:microsoft.com/office/officeart/2009/3/layout/StepUpProcess"/>
    <dgm:cxn modelId="{5D5A2B31-C863-4AC2-B473-BEE84728113E}" type="presParOf" srcId="{46A12552-8BD6-4CED-89A4-CFEA3690D96E}" destId="{41FF566E-CAA2-4F63-A2FA-9A2FBEDA4F1C}" srcOrd="3" destOrd="0" presId="urn:microsoft.com/office/officeart/2009/3/layout/StepUpProcess"/>
    <dgm:cxn modelId="{33496328-5731-44EF-824F-0B67C001541D}" type="presParOf" srcId="{41FF566E-CAA2-4F63-A2FA-9A2FBEDA4F1C}" destId="{417278D5-088F-45FE-8C89-FE38FA66F8C6}" srcOrd="0" destOrd="0" presId="urn:microsoft.com/office/officeart/2009/3/layout/StepUpProcess"/>
    <dgm:cxn modelId="{854D7777-6335-4EB0-9095-9D03763828D5}" type="presParOf" srcId="{46A12552-8BD6-4CED-89A4-CFEA3690D96E}" destId="{CBC23A92-3479-4012-822E-43E0F39972CA}" srcOrd="4" destOrd="0" presId="urn:microsoft.com/office/officeart/2009/3/layout/StepUpProcess"/>
    <dgm:cxn modelId="{98765AA6-CF12-43A9-8CF1-93322139B6BC}" type="presParOf" srcId="{CBC23A92-3479-4012-822E-43E0F39972CA}" destId="{7BCC6203-9ECC-4B91-A769-F2C35ECBA5C6}" srcOrd="0" destOrd="0" presId="urn:microsoft.com/office/officeart/2009/3/layout/StepUpProcess"/>
    <dgm:cxn modelId="{E075D288-43A9-4A98-87AE-61B2CC2B6AD0}" type="presParOf" srcId="{CBC23A92-3479-4012-822E-43E0F39972CA}" destId="{F8E27708-A3A9-448C-A06E-2AB6712E33D8}" srcOrd="1" destOrd="0" presId="urn:microsoft.com/office/officeart/2009/3/layout/StepUpProcess"/>
    <dgm:cxn modelId="{55A81FB7-3D0C-4019-A573-32D346434902}" type="presParOf" srcId="{CBC23A92-3479-4012-822E-43E0F39972CA}" destId="{FA238A06-CEBE-4E3A-A2C0-40B04F2F5949}" srcOrd="2" destOrd="0" presId="urn:microsoft.com/office/officeart/2009/3/layout/StepUpProcess"/>
    <dgm:cxn modelId="{22DA25FA-7CD6-4B0A-A0FA-45900DBC3168}" type="presParOf" srcId="{46A12552-8BD6-4CED-89A4-CFEA3690D96E}" destId="{7F0CD0AF-9CCD-4138-946A-D494FBEA9DD2}" srcOrd="5" destOrd="0" presId="urn:microsoft.com/office/officeart/2009/3/layout/StepUpProcess"/>
    <dgm:cxn modelId="{CF94FF3B-C80B-45B8-BBC3-A0E382C2089A}" type="presParOf" srcId="{7F0CD0AF-9CCD-4138-946A-D494FBEA9DD2}" destId="{1F886360-43AB-4EE8-87BE-CE4D620CACD1}" srcOrd="0" destOrd="0" presId="urn:microsoft.com/office/officeart/2009/3/layout/StepUpProcess"/>
    <dgm:cxn modelId="{CDF262B9-8115-4B02-B04B-E28BFD5F0089}" type="presParOf" srcId="{46A12552-8BD6-4CED-89A4-CFEA3690D96E}" destId="{7D24FBDE-C92F-48AF-8C21-2E91640839E8}" srcOrd="6" destOrd="0" presId="urn:microsoft.com/office/officeart/2009/3/layout/StepUpProcess"/>
    <dgm:cxn modelId="{308AD844-2669-49C4-9953-18AB54E732D1}" type="presParOf" srcId="{7D24FBDE-C92F-48AF-8C21-2E91640839E8}" destId="{AF098750-201F-4D93-9835-EF69B2439282}" srcOrd="0" destOrd="0" presId="urn:microsoft.com/office/officeart/2009/3/layout/StepUpProcess"/>
    <dgm:cxn modelId="{D7896E3D-1BF1-4FA1-B63D-45A6739E7D5B}" type="presParOf" srcId="{7D24FBDE-C92F-48AF-8C21-2E91640839E8}" destId="{94A12A91-7C25-4DB9-8B11-1DCE1E00B061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FD2008-B33A-4E1C-A51B-B95620A43A0C}">
      <dsp:nvSpPr>
        <dsp:cNvPr id="0" name=""/>
        <dsp:cNvSpPr/>
      </dsp:nvSpPr>
      <dsp:spPr>
        <a:xfrm>
          <a:off x="4808931" y="38850"/>
          <a:ext cx="1829364" cy="743819"/>
        </a:xfrm>
        <a:prstGeom prst="ellipse">
          <a:avLst/>
        </a:prstGeom>
        <a:blipFill dpi="0" rotWithShape="0">
          <a:blip xmlns:r="http://schemas.openxmlformats.org/officeDocument/2006/relationships" r:embed="rId1">
            <a:alphaModFix amt="60000"/>
          </a:blip>
          <a:srcRect/>
          <a:tile tx="0" ty="0" sx="100000" sy="100000" flip="none" algn="tl"/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softEdge rad="63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T" sz="2000" kern="1200" dirty="0" err="1">
              <a:solidFill>
                <a:srgbClr val="002060"/>
              </a:solidFill>
            </a:rPr>
            <a:t>Lehrpläne</a:t>
          </a:r>
          <a:endParaRPr lang="de-AT" sz="2000" kern="1200" dirty="0">
            <a:solidFill>
              <a:srgbClr val="002060"/>
            </a:solidFill>
          </a:endParaRPr>
        </a:p>
      </dsp:txBody>
      <dsp:txXfrm>
        <a:off x="5076835" y="147780"/>
        <a:ext cx="1293556" cy="525959"/>
      </dsp:txXfrm>
    </dsp:sp>
    <dsp:sp modelId="{D45E0C27-6C53-4345-B8B7-C69955502FF3}">
      <dsp:nvSpPr>
        <dsp:cNvPr id="0" name=""/>
        <dsp:cNvSpPr/>
      </dsp:nvSpPr>
      <dsp:spPr>
        <a:xfrm rot="292498">
          <a:off x="7194166" y="503801"/>
          <a:ext cx="1062485" cy="12484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500" kern="1200"/>
        </a:p>
      </dsp:txBody>
      <dsp:txXfrm>
        <a:off x="7194234" y="527179"/>
        <a:ext cx="1025032" cy="74906"/>
      </dsp:txXfrm>
    </dsp:sp>
    <dsp:sp modelId="{189FAC53-C946-4570-A312-FCC471CE98DA}">
      <dsp:nvSpPr>
        <dsp:cNvPr id="0" name=""/>
        <dsp:cNvSpPr/>
      </dsp:nvSpPr>
      <dsp:spPr>
        <a:xfrm>
          <a:off x="8541615" y="259382"/>
          <a:ext cx="2952373" cy="1334903"/>
        </a:xfrm>
        <a:prstGeom prst="ellipse">
          <a:avLst/>
        </a:pr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>
            <a:schemeClr val="accent1">
              <a:alpha val="51000"/>
            </a:schemeClr>
          </a:glow>
          <a:softEdge rad="18453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AT" sz="2000" kern="1200" dirty="0" err="1">
              <a:solidFill>
                <a:srgbClr val="002060"/>
              </a:solidFill>
            </a:rPr>
            <a:t>Ausbildung</a:t>
          </a:r>
          <a:r>
            <a:rPr lang="en-AT" sz="2000" kern="1200" dirty="0">
              <a:solidFill>
                <a:srgbClr val="002060"/>
              </a:solidFill>
            </a:rPr>
            <a:t> von </a:t>
          </a:r>
          <a:r>
            <a:rPr lang="en-AT" sz="2000" kern="1200" dirty="0" err="1">
              <a:solidFill>
                <a:srgbClr val="002060"/>
              </a:solidFill>
            </a:rPr>
            <a:t>Lehrkräften</a:t>
          </a:r>
          <a:endParaRPr lang="de-AT" sz="2000" kern="1200" dirty="0"/>
        </a:p>
      </dsp:txBody>
      <dsp:txXfrm>
        <a:off x="8973980" y="454874"/>
        <a:ext cx="2087643" cy="943919"/>
      </dsp:txXfrm>
    </dsp:sp>
    <dsp:sp modelId="{D4D9CBF6-28E8-44A7-9168-72B7CF94C1A8}">
      <dsp:nvSpPr>
        <dsp:cNvPr id="0" name=""/>
        <dsp:cNvSpPr/>
      </dsp:nvSpPr>
      <dsp:spPr>
        <a:xfrm rot="5458166">
          <a:off x="9686373" y="2495360"/>
          <a:ext cx="978909" cy="7386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500" kern="1200"/>
        </a:p>
      </dsp:txBody>
      <dsp:txXfrm rot="10800000">
        <a:off x="9697640" y="2499055"/>
        <a:ext cx="956750" cy="44319"/>
      </dsp:txXfrm>
    </dsp:sp>
    <dsp:sp modelId="{2CED6873-39DB-4A1C-A3F8-3CA9BD68A163}">
      <dsp:nvSpPr>
        <dsp:cNvPr id="0" name=""/>
        <dsp:cNvSpPr/>
      </dsp:nvSpPr>
      <dsp:spPr>
        <a:xfrm>
          <a:off x="8457502" y="3440994"/>
          <a:ext cx="3019667" cy="936473"/>
        </a:xfrm>
        <a:prstGeom prst="ellipse">
          <a:avLst/>
        </a:prstGeom>
        <a:blipFill dpi="0" rotWithShape="0">
          <a:blip xmlns:r="http://schemas.openxmlformats.org/officeDocument/2006/relationships" r:embed="rId1">
            <a:alphaModFix amt="60000"/>
          </a:blip>
          <a:srcRect/>
          <a:tile tx="0" ty="0" sx="100000" sy="100000" flip="none" algn="tl"/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softEdge rad="109078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AT" sz="2000" kern="1200" dirty="0" err="1">
              <a:solidFill>
                <a:srgbClr val="002060"/>
              </a:solidFill>
            </a:rPr>
            <a:t>Unterrichtspraxis</a:t>
          </a:r>
          <a:endParaRPr lang="de-AT" sz="2000" kern="1200" dirty="0"/>
        </a:p>
      </dsp:txBody>
      <dsp:txXfrm>
        <a:off x="8899722" y="3578137"/>
        <a:ext cx="2135227" cy="662187"/>
      </dsp:txXfrm>
    </dsp:sp>
    <dsp:sp modelId="{A7C37B04-F5A0-4E4E-B1D1-EFAC93CD4EB9}">
      <dsp:nvSpPr>
        <dsp:cNvPr id="0" name=""/>
        <dsp:cNvSpPr/>
      </dsp:nvSpPr>
      <dsp:spPr>
        <a:xfrm rot="10544619">
          <a:off x="7263338" y="4620677"/>
          <a:ext cx="974810" cy="11593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500" kern="1200"/>
        </a:p>
      </dsp:txBody>
      <dsp:txXfrm rot="10800000">
        <a:off x="7298072" y="4642574"/>
        <a:ext cx="940028" cy="69563"/>
      </dsp:txXfrm>
    </dsp:sp>
    <dsp:sp modelId="{6152FE7A-C1B7-44B6-9597-CF6BBFEB5AEF}">
      <dsp:nvSpPr>
        <dsp:cNvPr id="0" name=""/>
        <dsp:cNvSpPr/>
      </dsp:nvSpPr>
      <dsp:spPr>
        <a:xfrm>
          <a:off x="4628639" y="4046791"/>
          <a:ext cx="2196473" cy="901335"/>
        </a:xfrm>
        <a:prstGeom prst="ellipse">
          <a:avLst/>
        </a:prstGeom>
        <a:blipFill dpi="0" rotWithShape="0">
          <a:blip xmlns:r="http://schemas.openxmlformats.org/officeDocument/2006/relationships" r:embed="rId1">
            <a:alphaModFix amt="60000"/>
          </a:blip>
          <a:srcRect/>
          <a:tile tx="0" ty="0" sx="100000" sy="100000" flip="none" algn="tl"/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softEdge rad="762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T" sz="2000" kern="1200" dirty="0" err="1">
              <a:solidFill>
                <a:srgbClr val="002060"/>
              </a:solidFill>
            </a:rPr>
            <a:t>Forschung</a:t>
          </a:r>
          <a:endParaRPr lang="de-AT" sz="2000" kern="1200" dirty="0">
            <a:solidFill>
              <a:srgbClr val="002060"/>
            </a:solidFill>
          </a:endParaRPr>
        </a:p>
      </dsp:txBody>
      <dsp:txXfrm>
        <a:off x="4950305" y="4178788"/>
        <a:ext cx="1553141" cy="637341"/>
      </dsp:txXfrm>
    </dsp:sp>
    <dsp:sp modelId="{88006BD5-D580-49A4-A1EB-6CC963723F7D}">
      <dsp:nvSpPr>
        <dsp:cNvPr id="0" name=""/>
        <dsp:cNvSpPr/>
      </dsp:nvSpPr>
      <dsp:spPr>
        <a:xfrm rot="11161795">
          <a:off x="3324210" y="4632386"/>
          <a:ext cx="929941" cy="11334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500" kern="1200"/>
        </a:p>
      </dsp:txBody>
      <dsp:txXfrm rot="10800000">
        <a:off x="3358118" y="4656840"/>
        <a:ext cx="895939" cy="68005"/>
      </dsp:txXfrm>
    </dsp:sp>
    <dsp:sp modelId="{911BADE5-28C6-4C02-9AFC-F52346336952}">
      <dsp:nvSpPr>
        <dsp:cNvPr id="0" name=""/>
        <dsp:cNvSpPr/>
      </dsp:nvSpPr>
      <dsp:spPr>
        <a:xfrm>
          <a:off x="0" y="3249974"/>
          <a:ext cx="3228155" cy="986904"/>
        </a:xfrm>
        <a:prstGeom prst="ellipse">
          <a:avLst/>
        </a:prstGeom>
        <a:blipFill dpi="0" rotWithShape="0">
          <a:blip xmlns:r="http://schemas.openxmlformats.org/officeDocument/2006/relationships" r:embed="rId1">
            <a:alphaModFix amt="60000"/>
          </a:blip>
          <a:srcRect/>
          <a:tile tx="0" ty="0" sx="100000" sy="100000" flip="none" algn="tl"/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softEdge rad="84861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 </a:t>
          </a:r>
          <a:r>
            <a:rPr lang="en-AT" sz="2000" b="0" i="0" kern="1200" dirty="0" err="1">
              <a:solidFill>
                <a:srgbClr val="002060"/>
              </a:solidFill>
            </a:rPr>
            <a:t>Europäische</a:t>
          </a:r>
          <a:r>
            <a:rPr lang="en-AT" sz="2000" b="0" i="0" kern="1200" dirty="0">
              <a:solidFill>
                <a:srgbClr val="002060"/>
              </a:solidFill>
            </a:rPr>
            <a:t> </a:t>
          </a:r>
          <a:r>
            <a:rPr lang="en-AT" sz="2000" b="0" i="0" kern="1200" dirty="0" err="1">
              <a:solidFill>
                <a:srgbClr val="002060"/>
              </a:solidFill>
            </a:rPr>
            <a:t>Bildungspolitik</a:t>
          </a:r>
          <a:endParaRPr lang="de-AT" sz="2000" kern="1200" dirty="0">
            <a:solidFill>
              <a:srgbClr val="002060"/>
            </a:solidFill>
          </a:endParaRPr>
        </a:p>
      </dsp:txBody>
      <dsp:txXfrm>
        <a:off x="472752" y="3394503"/>
        <a:ext cx="2282651" cy="697846"/>
      </dsp:txXfrm>
    </dsp:sp>
    <dsp:sp modelId="{DE7A2506-214D-416C-A023-6DEA05C2B799}">
      <dsp:nvSpPr>
        <dsp:cNvPr id="0" name=""/>
        <dsp:cNvSpPr/>
      </dsp:nvSpPr>
      <dsp:spPr>
        <a:xfrm rot="15973253">
          <a:off x="857360" y="2296180"/>
          <a:ext cx="988715" cy="5677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500" kern="1200"/>
        </a:p>
      </dsp:txBody>
      <dsp:txXfrm rot="10800000">
        <a:off x="866437" y="2316032"/>
        <a:ext cx="971683" cy="34064"/>
      </dsp:txXfrm>
    </dsp:sp>
    <dsp:sp modelId="{09F2E6C2-F196-4EF1-A43B-A9755388F60A}">
      <dsp:nvSpPr>
        <dsp:cNvPr id="0" name=""/>
        <dsp:cNvSpPr/>
      </dsp:nvSpPr>
      <dsp:spPr>
        <a:xfrm>
          <a:off x="0" y="109636"/>
          <a:ext cx="2832604" cy="1279278"/>
        </a:xfrm>
        <a:prstGeom prst="ellipse">
          <a:avLst/>
        </a:prstGeom>
        <a:blipFill dpi="0" rotWithShape="0">
          <a:blip xmlns:r="http://schemas.openxmlformats.org/officeDocument/2006/relationships" r:embed="rId1">
            <a:alphaModFix amt="53000"/>
          </a:blip>
          <a:srcRect/>
          <a:tile tx="0" ty="0" sx="100000" sy="100000" flip="none" algn="tl"/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softEdge rad="120225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T" sz="2000" kern="1200" dirty="0" err="1">
              <a:solidFill>
                <a:srgbClr val="002060"/>
              </a:solidFill>
            </a:rPr>
            <a:t>Nationale</a:t>
          </a:r>
          <a:r>
            <a:rPr lang="en-AT" sz="2000" kern="1200" dirty="0">
              <a:solidFill>
                <a:srgbClr val="002060"/>
              </a:solidFill>
            </a:rPr>
            <a:t> </a:t>
          </a:r>
          <a:r>
            <a:rPr lang="en-AT" sz="2000" kern="1200" dirty="0" err="1">
              <a:solidFill>
                <a:srgbClr val="002060"/>
              </a:solidFill>
            </a:rPr>
            <a:t>Bildungspolitik</a:t>
          </a:r>
          <a:endParaRPr lang="de-AT" sz="2000" kern="1200" dirty="0">
            <a:solidFill>
              <a:srgbClr val="002060"/>
            </a:solidFill>
          </a:endParaRPr>
        </a:p>
      </dsp:txBody>
      <dsp:txXfrm>
        <a:off x="414825" y="296982"/>
        <a:ext cx="2002954" cy="904586"/>
      </dsp:txXfrm>
    </dsp:sp>
    <dsp:sp modelId="{25AB8AC8-8C86-4F6C-ABE9-C48B86F062D4}">
      <dsp:nvSpPr>
        <dsp:cNvPr id="0" name=""/>
        <dsp:cNvSpPr/>
      </dsp:nvSpPr>
      <dsp:spPr>
        <a:xfrm rot="21392673">
          <a:off x="3245321" y="434597"/>
          <a:ext cx="1070668" cy="12774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500" kern="1200"/>
        </a:p>
      </dsp:txBody>
      <dsp:txXfrm>
        <a:off x="3245356" y="461300"/>
        <a:ext cx="1032345" cy="766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DC2E8B-7942-4D67-8068-977509E8F0BC}">
      <dsp:nvSpPr>
        <dsp:cNvPr id="0" name=""/>
        <dsp:cNvSpPr/>
      </dsp:nvSpPr>
      <dsp:spPr>
        <a:xfrm rot="5400000">
          <a:off x="495671" y="2222967"/>
          <a:ext cx="1480239" cy="2463084"/>
        </a:xfrm>
        <a:prstGeom prst="corner">
          <a:avLst>
            <a:gd name="adj1" fmla="val 16120"/>
            <a:gd name="adj2" fmla="val 16110"/>
          </a:avLst>
        </a:prstGeom>
        <a:solidFill>
          <a:srgbClr val="00B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304A68-45BD-40B0-9CDA-D675C9A5E5F4}">
      <dsp:nvSpPr>
        <dsp:cNvPr id="0" name=""/>
        <dsp:cNvSpPr/>
      </dsp:nvSpPr>
      <dsp:spPr>
        <a:xfrm>
          <a:off x="248583" y="2958899"/>
          <a:ext cx="2223686" cy="19491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T" sz="1800" kern="1200" dirty="0" err="1"/>
            <a:t>Europäische</a:t>
          </a:r>
          <a:r>
            <a:rPr lang="en-AT" sz="1800" kern="1200" dirty="0"/>
            <a:t> </a:t>
          </a:r>
          <a:r>
            <a:rPr lang="en-AT" sz="1800" kern="1200" dirty="0" err="1"/>
            <a:t>Kooperation</a:t>
          </a:r>
          <a:r>
            <a:rPr lang="en-AT" sz="1800" kern="1200" dirty="0"/>
            <a:t> von </a:t>
          </a:r>
          <a:r>
            <a:rPr lang="en-AT" sz="1800" kern="1200" dirty="0" err="1"/>
            <a:t>Fachleuten</a:t>
          </a:r>
          <a:endParaRPr lang="de-DE" sz="1800" kern="1200" dirty="0"/>
        </a:p>
      </dsp:txBody>
      <dsp:txXfrm>
        <a:off x="248583" y="2958899"/>
        <a:ext cx="2223686" cy="1949191"/>
      </dsp:txXfrm>
    </dsp:sp>
    <dsp:sp modelId="{E247603C-6CED-43D0-86DA-1556C6CAFB41}">
      <dsp:nvSpPr>
        <dsp:cNvPr id="0" name=""/>
        <dsp:cNvSpPr/>
      </dsp:nvSpPr>
      <dsp:spPr>
        <a:xfrm>
          <a:off x="2027998" y="2194844"/>
          <a:ext cx="419563" cy="419563"/>
        </a:xfrm>
        <a:prstGeom prst="triangle">
          <a:avLst>
            <a:gd name="adj" fmla="val 100000"/>
          </a:avLst>
        </a:prstGeom>
        <a:solidFill>
          <a:srgbClr val="00B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DCBB56-0119-41ED-8F69-1E2AF11F8D40}">
      <dsp:nvSpPr>
        <dsp:cNvPr id="0" name=""/>
        <dsp:cNvSpPr/>
      </dsp:nvSpPr>
      <dsp:spPr>
        <a:xfrm rot="5400000">
          <a:off x="3217898" y="1549350"/>
          <a:ext cx="1480239" cy="2463084"/>
        </a:xfrm>
        <a:prstGeom prst="corner">
          <a:avLst>
            <a:gd name="adj1" fmla="val 16120"/>
            <a:gd name="adj2" fmla="val 16110"/>
          </a:avLst>
        </a:prstGeom>
        <a:solidFill>
          <a:srgbClr val="FFC0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01957A-B9BF-4ABF-86AB-39E25807C4DA}">
      <dsp:nvSpPr>
        <dsp:cNvPr id="0" name=""/>
        <dsp:cNvSpPr/>
      </dsp:nvSpPr>
      <dsp:spPr>
        <a:xfrm>
          <a:off x="2970810" y="2285281"/>
          <a:ext cx="2223686" cy="19491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T" sz="1800" kern="1200" dirty="0" err="1"/>
            <a:t>Pilotierung</a:t>
          </a:r>
          <a:r>
            <a:rPr lang="en-AT" sz="1800" kern="1200" dirty="0"/>
            <a:t> und </a:t>
          </a:r>
          <a:r>
            <a:rPr lang="en-AT" sz="1800" kern="1200" dirty="0" err="1"/>
            <a:t>kritische</a:t>
          </a:r>
          <a:r>
            <a:rPr lang="en-AT" sz="1800" kern="1200" dirty="0"/>
            <a:t> </a:t>
          </a:r>
          <a:r>
            <a:rPr lang="en-AT" sz="1800" kern="1200" dirty="0" err="1"/>
            <a:t>Durchsicht</a:t>
          </a:r>
          <a:r>
            <a:rPr lang="en-AT" sz="1800" kern="1200" dirty="0"/>
            <a:t> der </a:t>
          </a:r>
          <a:r>
            <a:rPr lang="en-AT" sz="1800" kern="1200" dirty="0" err="1"/>
            <a:t>Ressourcen</a:t>
          </a:r>
          <a:endParaRPr lang="de-DE" sz="1800" kern="1200" dirty="0"/>
        </a:p>
      </dsp:txBody>
      <dsp:txXfrm>
        <a:off x="2970810" y="2285281"/>
        <a:ext cx="2223686" cy="1949191"/>
      </dsp:txXfrm>
    </dsp:sp>
    <dsp:sp modelId="{F1022EF5-E352-4EFB-A92E-6FAE20992379}">
      <dsp:nvSpPr>
        <dsp:cNvPr id="0" name=""/>
        <dsp:cNvSpPr/>
      </dsp:nvSpPr>
      <dsp:spPr>
        <a:xfrm>
          <a:off x="4763781" y="1522628"/>
          <a:ext cx="419563" cy="419563"/>
        </a:xfrm>
        <a:prstGeom prst="triangle">
          <a:avLst>
            <a:gd name="adj" fmla="val 100000"/>
          </a:avLst>
        </a:prstGeom>
        <a:solidFill>
          <a:srgbClr val="FFC0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CC6203-9ECC-4B91-A769-F2C35ECBA5C6}">
      <dsp:nvSpPr>
        <dsp:cNvPr id="0" name=""/>
        <dsp:cNvSpPr/>
      </dsp:nvSpPr>
      <dsp:spPr>
        <a:xfrm rot="5400000">
          <a:off x="5940125" y="875732"/>
          <a:ext cx="1480239" cy="2463084"/>
        </a:xfrm>
        <a:prstGeom prst="corner">
          <a:avLst>
            <a:gd name="adj1" fmla="val 16120"/>
            <a:gd name="adj2" fmla="val 16110"/>
          </a:avLst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E27708-A3A9-448C-A06E-2AB6712E33D8}">
      <dsp:nvSpPr>
        <dsp:cNvPr id="0" name=""/>
        <dsp:cNvSpPr/>
      </dsp:nvSpPr>
      <dsp:spPr>
        <a:xfrm>
          <a:off x="5693037" y="1611664"/>
          <a:ext cx="2223686" cy="19491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T" sz="1800" kern="1200" dirty="0" err="1"/>
            <a:t>Publikation</a:t>
          </a:r>
          <a:r>
            <a:rPr lang="en-AT" sz="1800" kern="1200" dirty="0"/>
            <a:t>, </a:t>
          </a:r>
          <a:r>
            <a:rPr lang="en-AT" sz="1800" kern="1200" dirty="0" err="1"/>
            <a:t>Werbung</a:t>
          </a:r>
          <a:endParaRPr lang="de-DE" sz="1800" kern="1200" dirty="0"/>
        </a:p>
      </dsp:txBody>
      <dsp:txXfrm>
        <a:off x="5693037" y="1611664"/>
        <a:ext cx="2223686" cy="1949191"/>
      </dsp:txXfrm>
    </dsp:sp>
    <dsp:sp modelId="{FA238A06-CEBE-4E3A-A2C0-40B04F2F5949}">
      <dsp:nvSpPr>
        <dsp:cNvPr id="0" name=""/>
        <dsp:cNvSpPr/>
      </dsp:nvSpPr>
      <dsp:spPr>
        <a:xfrm>
          <a:off x="7521599" y="842692"/>
          <a:ext cx="419563" cy="419563"/>
        </a:xfrm>
        <a:prstGeom prst="triangle">
          <a:avLst>
            <a:gd name="adj" fmla="val 100000"/>
          </a:avLst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098750-201F-4D93-9835-EF69B2439282}">
      <dsp:nvSpPr>
        <dsp:cNvPr id="0" name=""/>
        <dsp:cNvSpPr/>
      </dsp:nvSpPr>
      <dsp:spPr>
        <a:xfrm rot="5400000">
          <a:off x="8662352" y="202114"/>
          <a:ext cx="1480239" cy="2463084"/>
        </a:xfrm>
        <a:prstGeom prst="corner">
          <a:avLst>
            <a:gd name="adj1" fmla="val 16120"/>
            <a:gd name="adj2" fmla="val 16110"/>
          </a:avLst>
        </a:prstGeom>
        <a:solidFill>
          <a:srgbClr val="FF00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A12A91-7C25-4DB9-8B11-1DCE1E00B061}">
      <dsp:nvSpPr>
        <dsp:cNvPr id="0" name=""/>
        <dsp:cNvSpPr/>
      </dsp:nvSpPr>
      <dsp:spPr>
        <a:xfrm>
          <a:off x="8520166" y="938046"/>
          <a:ext cx="2013881" cy="19491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T" sz="1800" kern="1200" dirty="0" err="1"/>
            <a:t>Weiterbildung</a:t>
          </a:r>
          <a:r>
            <a:rPr lang="en-AT" sz="1800" kern="1200" dirty="0"/>
            <a:t> und </a:t>
          </a:r>
          <a:r>
            <a:rPr lang="en-AT" sz="1800" kern="1200" dirty="0" err="1"/>
            <a:t>Beratung</a:t>
          </a:r>
          <a:endParaRPr lang="de-DE" sz="1800" kern="1200" dirty="0"/>
        </a:p>
      </dsp:txBody>
      <dsp:txXfrm>
        <a:off x="8520166" y="938046"/>
        <a:ext cx="2013881" cy="19491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1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9F75E8-3157-40D1-91A7-89E5ECBAD759}" type="datetimeFigureOut">
              <a:rPr lang="en-GB" smtClean="0"/>
              <a:t>10/05/2022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5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28585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A2532C-1669-4BC0-B362-1BA5C990DCB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6754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26T11:38:33.604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0 1421,'4'0,"7"0,5-3,3-2,7 0,5-1,-2-2,2-1,-2-1,4-2,0 2,-2-2,-4-6,0-3,-4-2,-3 3,2 1,-3-1,-2 6,1 2,-2 5,-1-1,-1-2,0 1,8-6,4-1,-1 0,3-2,0 3,-1-1,0-1,0 3,-2 0,1 3,-3-1,-3 1,5 0,-2-3,-1 2,-1-3,-2 4,4 0,0 0,0-1,-1-1,0 0,-2 3,-1-1,1-5,2 0,1 2,4 0,0-1,-2 2,2 3,0 3,1 0,-1 1,2 1,0-3,0-2,-1-1,-5-1,-1 0,0 3,0 0,5-3,5-2,1 0,-1-1,3-2,1 3,-3 0,1 1,-3 2,-4-4,-2-5,-3 0,-2 4,-1 4,0 2,-1-3,4 2,8 3,1-2,-1 2,-1-2,-5-3,6 2,2 1,4 4,-1-6,-5 0,4-2,2 2,-5-2,-1 2,-3 4,-2 3,0-2,0-2,-2-1,0-2,-2 1,3-2,2 2,5 3,0-1,-2 2,0 1,-1 1,1-5,2-1,2 2,-1 1,1 0,-4 0,-1-2,0 1,-1 2,0 2,4 2,-1 1,-3 2,-2 0,-2 0,1 0,0 1,-1-1,-1 1,-1-1,-1 0,3 0,1-4,2-1,0 0,0 2,4-4,0 1,3 0,-2 3,0-1,5 3,0 1,-1-1,-2 2,-4-1,4 0,-2 1,-2-1,-2 0,-5 0,0 0,-1 0,-2 0,-1 0,0 0,1 0,-1 0,1 0,4 0,0 0,0 0,-1 0,0 0,-2 0,4 0,0 0,-1 0,-1 0,-1 0,0 0,2 0,0 0,1 0,-2 0,0 0,-2 0,6 0,2 0,3 0,-1 0,-2 0,-4 0,-1 0,-2 0,-1 0,0 0,-2 0,0 0,4 0,1 0,3 0,5 4,2 0,-1 1,-2-1,-4-2,-2 0,-2-1,1-1,4 0,0 0,-1 0,-2 0,1 0,-2 3,0 1,0 1,-1-1,-1 2,-1 1,0-2,0-1,-1-1,0 6,0 2,0-2,0-2,0-2,-4 2,0-1,0 0,-2 1,-1 0,2-1,1-3,1 0,2 2,0 1,4-1,2 2,0 0,2 3,3-1,3-1,0-3,-2-1,-4 1,-2 1,-3-1,-1-2,3-1,-4 6,0 2,-2 0,1 1,4-1,3-3,2-2,-4 2,-3 1,-1-4,-1 0,-4 3,0-1,1-2,-1-1,3 4,1-1,0-1,4 3,-2 3,5 0,3 1,-1-1,-3 2,0-2,-3 1,0-1,-1-4,-1-1,-1 0,4 1,2-2,-2-2,4 4,-1 2,1 0,-4 0,0-4,-1 3,-1 6,3 2,-1-2,1-4,0-3,-5 0,-3 0,-2 2,-1-2,-3 4,4-2,3-2,2-1,1-3,1-2,-4 4,0 0,0-1,1 0,-1-3,2 5,0-1,1 1,1-2,-4 5,-2 2,1-1,-1 1,-2 0,1-4,2-2,2-2,0-1,-1 2,-2 1,5-1,-3 3,2 0,-2-1,2 3,-3 1,0 1,-5 2,2-1,-3 0,-2 3,-3-2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26T11:38:33.605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0 1830,'7'-4,"4"-1,4-6,6-6,2-3,2 2,1 0,0 3,5-2,8-2,5-6,5-6,8-2,2-10,-2 0,-3 6,-3 7,-7 5,-7 5,-6 0,-6 4,-8 3,-2-6,5-5,2 1,1-7,0 2,1-7,11-8,5 4,-2 1,3 2,4 3,-2 8,-3 6,-5 8,-5 6,2-4,3-3,0-4,1-7,4-2,1-1,-2 5,-2 5,-5 1,-3 5,-2-5,-1 1,-3 3,3 1,-5-4,7-1,3 1,7-1,8-1,3 2,-5 1,-3 1,-6 4,-5 2,1-4,0-1,-4-2,1-3,2 0,2-4,-1 3,-3 1,-6-1,-4 3,1-4,1-2,4-1,1 2,-5 2,-2 4,2 0,11-2,0-1,4-6,-2 2,5 4,-2 4,-4 5,0 0,0 0,1-1,-2 0,4-2,1 1,-2 2,1 2,-4 2,-1 1,-4-1,-5-2,-2 0,2 2,0 1,0 0,0 2,3 0,9-4,3-1,1 1,1-3,1 0,-2 1,2-6,-5 0,-4 1,0 3,3 0,3 0,2 2,-1 2,2 2,-4 1,-4 1,-5 0,0 0,-1 0,1 0,0 1,-2-1,2 0,2 0,0 0,1 0,0 0,1 0,-3 0,2 0,-1 0,-4-4,0 0,1-1,-2 1,4 1,-1 2,-2 0,2 0,3 1,-1 0,2 1,-2-1,2 0,0 0,4 0,-3 0,-3 0,-1 0,-2 0,0 0,-2 0,2 0,0 0,1 0,4 0,-1 0,1 0,5 4,3 1,-2 0,-3 5,-5 3,-1-3,-2-2,-5 1,-2-1,-1 2,-2 2,1 0,4-3,6 2,0-2,0 0,1 1,6-3,0-3,1 3,1-1,-2 3,3-1,-2 2,0 0,0 1,5 3,0-2,-2-2,-4 1,-5-2,-4-2,1-3,-2-1,-1 2,3 3,-1 4,3 1,2-4,0-1,-2 1,1-3,2 1,2 0,-1 0,-3-1,1 2,3-1,-1 3,-2-2,2 0,-2-4,4-1,-1 2,-2 1,-3-2,-3-1,-6 3,-4 1,5-3,0 0,1-2,0 4,-1-1,1 0,-1-1,6-2,6-1,-1-1,-1 0,-2 0,2 0,8 0,-1 0,1 0,3 7,2 3,-1-1,-8 1,-5 0,-4-2,-4-3,-2-2,-3 3,-2-1,0 0,2-2,0-1,1-1,-1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1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0CD6B5-FF36-4982-ABA3-5B2330C6A25D}" type="datetimeFigureOut">
              <a:rPr lang="en-GB" smtClean="0"/>
              <a:t>10/05/2022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39838"/>
            <a:ext cx="5954712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77193"/>
            <a:ext cx="5335270" cy="39086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5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1AD14F-0751-40C0-A38C-9CF5D8A66C4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556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43F55-105D-40B0-8323-259B875DF15E}" type="slidenum">
              <a:rPr lang="de-AT" smtClean="0"/>
              <a:pPr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877462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AD14F-0751-40C0-A38C-9CF5D8A66C4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3420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43F55-105D-40B0-8323-259B875DF15E}" type="slidenum">
              <a:rPr lang="de-AT" smtClean="0"/>
              <a:pPr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70853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AD14F-0751-40C0-A38C-9CF5D8A66C4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9880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AD14F-0751-40C0-A38C-9CF5D8A66C4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7788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43F55-105D-40B0-8323-259B875DF15E}" type="slidenum">
              <a:rPr lang="de-AT" smtClean="0"/>
              <a:pPr/>
              <a:t>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02562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AD14F-0751-40C0-A38C-9CF5D8A66C4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2674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AD14F-0751-40C0-A38C-9CF5D8A66C4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659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43F55-105D-40B0-8323-259B875DF15E}" type="slidenum">
              <a:rPr lang="de-AT" smtClean="0"/>
              <a:pPr/>
              <a:t>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55912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AD14F-0751-40C0-A38C-9CF5D8A66C4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4897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86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C3C80ED-84B2-4DA4-B876-7868A59A7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E5F0-E32D-4B63-A1F5-36DA61921BC4}" type="datetimeFigureOut">
              <a:rPr lang="de-DE" smtClean="0"/>
              <a:t>10.05.2022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D774ED1-EECA-492A-8731-D84A0530A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79F8F44-2421-4BD5-A617-C5E868167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D6383-0BF0-41FD-A4EB-82D07DEC5A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4453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1A17BE-EE1A-4715-90F5-31028E14D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392CBB5-C3B1-45C0-89BE-FE9970C62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9F1640E-BBBA-405B-AA91-32FB9E2AB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8EEBC5F-A57D-4391-A0B2-0E8D78935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E5F0-E32D-4B63-A1F5-36DA61921BC4}" type="datetimeFigureOut">
              <a:rPr lang="de-DE" smtClean="0"/>
              <a:t>10.05.2022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DBFDA6C-4688-45F4-95B0-5CDC052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7F00652-8631-4E95-AFE0-D12140EDC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D6383-0BF0-41FD-A4EB-82D07DEC5A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619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50F158-F086-40DC-B1F5-94A5D2274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6F27D64-E5BE-493C-8C7D-9E6207E427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DA682E7-11D6-496C-BE0F-DDA6DDA093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25B6B02-1E12-404C-9964-2E313046D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E5F0-E32D-4B63-A1F5-36DA61921BC4}" type="datetimeFigureOut">
              <a:rPr lang="de-DE" smtClean="0"/>
              <a:t>10.05.2022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EC53081-BE1B-43E3-A07B-C2B868BEA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9A762F2-7001-4B9B-A32A-4C2F2879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D6383-0BF0-41FD-A4EB-82D07DEC5A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42377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B6F8C5-D8C8-42AA-B7C0-31A570D4C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65B5E73-265C-4AAF-9A10-1BB9749F07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D55C792-A34D-428C-89F6-C08F0506B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E5F0-E32D-4B63-A1F5-36DA61921BC4}" type="datetimeFigureOut">
              <a:rPr lang="de-DE" smtClean="0"/>
              <a:t>10.05.2022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4B16576-3F03-4AF5-93C0-E8FAE3996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45C0F14-4C81-4378-B7CE-5C471EB3F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D6383-0BF0-41FD-A4EB-82D07DEC5A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4872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5783E22D-E58C-46B8-B509-E29DCDA572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79A7BF6-5FD9-45B4-A974-726C4CEC0F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C5C4B3-F97F-4A73-B476-A3CF52FC0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E5F0-E32D-4B63-A1F5-36DA61921BC4}" type="datetimeFigureOut">
              <a:rPr lang="de-DE" smtClean="0"/>
              <a:t>10.05.2022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AC094CE-429E-48EF-A212-5CABD1644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50F2ECA-F7E0-4338-95E2-234AE73E9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D6383-0BF0-41FD-A4EB-82D07DEC5A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17146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A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A642E-F7D2-48F1-872B-6473548E5B78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15400" y="6356349"/>
            <a:ext cx="2743200" cy="365125"/>
          </a:xfrm>
        </p:spPr>
        <p:txBody>
          <a:bodyPr/>
          <a:lstStyle/>
          <a:p>
            <a:fld id="{AF8258D8-F152-4C8F-9C09-06C95A18218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120390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A642E-F7D2-48F1-872B-6473548E5B78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258D8-F152-4C8F-9C09-06C95A18218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831479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A642E-F7D2-48F1-872B-6473548E5B78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258D8-F152-4C8F-9C09-06C95A18218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536389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A642E-F7D2-48F1-872B-6473548E5B78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258D8-F152-4C8F-9C09-06C95A18218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648015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A642E-F7D2-48F1-872B-6473548E5B78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258D8-F152-4C8F-9C09-06C95A18218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82603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27B32-7EE3-4B47-8E3B-B3A98341C450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15040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A642E-F7D2-48F1-872B-6473548E5B78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258D8-F152-4C8F-9C09-06C95A18218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133397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A642E-F7D2-48F1-872B-6473548E5B78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258D8-F152-4C8F-9C09-06C95A18218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12337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A642E-F7D2-48F1-872B-6473548E5B78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258D8-F152-4C8F-9C09-06C95A18218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18746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A642E-F7D2-48F1-872B-6473548E5B78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258D8-F152-4C8F-9C09-06C95A18218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969378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A642E-F7D2-48F1-872B-6473548E5B78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258D8-F152-4C8F-9C09-06C95A18218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908360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A642E-F7D2-48F1-872B-6473548E5B78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258D8-F152-4C8F-9C09-06C95A18218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85348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382" y="620688"/>
            <a:ext cx="11055349" cy="7921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051" y="1556793"/>
            <a:ext cx="11055349" cy="308664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1830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380E5A-1160-48F8-A8DA-3CBBCB9CA4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30182E9-2B27-482B-A345-918302F8FE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F4F7A6-C574-4735-AA27-6472AA68A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E5F0-E32D-4B63-A1F5-36DA61921BC4}" type="datetimeFigureOut">
              <a:rPr lang="de-DE" smtClean="0"/>
              <a:t>10.05.2022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75951B4-1A97-4E8E-954B-F2C012734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E971F1-54B5-4A92-B9D7-065DA20B9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D6383-0BF0-41FD-A4EB-82D07DEC5A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5761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1670FE-69BE-467E-8CE2-E6F3EFD4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3989A7D-0BBB-4C56-8909-9A1FC3761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218427A-97F8-448D-84CE-E240A7121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E5F0-E32D-4B63-A1F5-36DA61921BC4}" type="datetimeFigureOut">
              <a:rPr lang="de-DE" smtClean="0"/>
              <a:t>10.05.2022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36171E8-E383-4BD7-AE1C-0EABBEC69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D873A0-95DE-45DF-AA30-5CF765FC6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D6383-0BF0-41FD-A4EB-82D07DEC5A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5652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60156F-DDE4-4BD8-8CE3-211FB6165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309E2B9-5D51-445F-975F-BBB04D370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08461CE-26D1-428E-9250-935BC01B7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E5F0-E32D-4B63-A1F5-36DA61921BC4}" type="datetimeFigureOut">
              <a:rPr lang="de-DE" smtClean="0"/>
              <a:t>10.05.2022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3A857CA-6603-4A07-BED8-20BF384A5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729CA3B-C7D6-4DF0-AA05-46A50F4A8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D6383-0BF0-41FD-A4EB-82D07DEC5A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5774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E3E6D2-D489-477F-9F9A-2DCED80E3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B4B7475-4823-42A3-BC4B-A4577B328D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D5A8415-4AEA-4B0C-AAC0-C502DC7B02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D427113-961B-4D86-AC1F-74CA946D0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E5F0-E32D-4B63-A1F5-36DA61921BC4}" type="datetimeFigureOut">
              <a:rPr lang="de-DE" smtClean="0"/>
              <a:t>10.05.2022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357519A-8CD1-4B0D-8688-815066056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55A680D-02C1-40AD-B664-97E69930E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D6383-0BF0-41FD-A4EB-82D07DEC5A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8155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4DD777-2BAA-4ABB-BAEB-67548907C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F15BB10-10A0-41E0-A5E3-0E477C108F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9F85E30-712C-4FAA-9108-87E36E756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A08E682-5923-45A0-BF36-1F0666B2A1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B584937-C1E4-48E9-BEF5-45BF7BC1FB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8BDA993-0991-490A-A1B3-F39CE1195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E5F0-E32D-4B63-A1F5-36DA61921BC4}" type="datetimeFigureOut">
              <a:rPr lang="de-DE" smtClean="0"/>
              <a:t>10.05.2022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8D99B42-275F-4C3F-B5DE-F9E65035E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028C423-5C68-4048-88A2-C2989A673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D6383-0BF0-41FD-A4EB-82D07DEC5A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9214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693E5C-DD2E-4DDB-AA7C-66CAAAB89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7B48CD7-FCF1-45B4-9895-C973E5FAF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E5F0-E32D-4B63-A1F5-36DA61921BC4}" type="datetimeFigureOut">
              <a:rPr lang="de-DE" smtClean="0"/>
              <a:t>10.05.2022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5296F7A-4D0B-4E2C-A001-94B54B470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AC096B2-AE8E-4421-A74C-513FF2473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D6383-0BF0-41FD-A4EB-82D07DEC5A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2650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0654" y="365125"/>
            <a:ext cx="112181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de-A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654" y="1825625"/>
            <a:ext cx="11218126" cy="40510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AT" dirty="0"/>
          </a:p>
        </p:txBody>
      </p:sp>
      <p:sp>
        <p:nvSpPr>
          <p:cNvPr id="9" name="Rectangle 8"/>
          <p:cNvSpPr/>
          <p:nvPr userDrawn="1"/>
        </p:nvSpPr>
        <p:spPr>
          <a:xfrm>
            <a:off x="3690257" y="5988733"/>
            <a:ext cx="724028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300" b="0" kern="1200" dirty="0">
                <a:solidFill>
                  <a:srgbClr val="3C9B00"/>
                </a:solidFill>
                <a:effectLst/>
                <a:latin typeface="+mn-lt"/>
                <a:ea typeface="+mn-ea"/>
                <a:cs typeface="+mn-cs"/>
              </a:rPr>
              <a:t>Inspiring innovation in language education: changing contexts, evolving competences</a:t>
            </a:r>
            <a:br>
              <a:rPr lang="de-AT" sz="1300" b="0" kern="1200" dirty="0">
                <a:solidFill>
                  <a:srgbClr val="3C9B00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300" b="0" kern="1200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Inspirer l'innovation dans l'éducation aux langues : contextes changeants, compétences en évolution</a:t>
            </a:r>
            <a:endParaRPr lang="en-AT" sz="1300" b="0" kern="1200" dirty="0">
              <a:solidFill>
                <a:schemeClr val="accent1">
                  <a:lumMod val="50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pPr algn="l"/>
            <a:r>
              <a:rPr lang="en-AT" sz="13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Innovationsimpulse</a:t>
            </a:r>
            <a:r>
              <a:rPr lang="en-AT" sz="13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der </a:t>
            </a:r>
            <a:r>
              <a:rPr lang="en-AT" sz="13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Sprachenbildung</a:t>
            </a:r>
            <a:r>
              <a:rPr lang="en-AT" sz="13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AT" sz="13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Kontexte</a:t>
            </a:r>
            <a:r>
              <a:rPr lang="en-AT" sz="13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und </a:t>
            </a:r>
            <a:r>
              <a:rPr lang="en-AT" sz="13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Kompetenzen</a:t>
            </a:r>
            <a:r>
              <a:rPr lang="en-AT" sz="13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T" sz="13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</a:t>
            </a:r>
            <a:r>
              <a:rPr lang="en-AT" sz="13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T" sz="13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Wandel</a:t>
            </a:r>
            <a:endParaRPr lang="en-AT" sz="13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54" y="5966902"/>
            <a:ext cx="1958447" cy="6681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71226" y="5651483"/>
            <a:ext cx="1095209" cy="112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989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E95FCCC-B8F6-4056-915C-3A39AEFF8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89DA7A4-5183-4DA6-BF90-FAF515F576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625D1A2-74D1-47BC-AC33-09140A28FE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4E5F0-E32D-4B63-A1F5-36DA61921BC4}" type="datetimeFigureOut">
              <a:rPr lang="de-DE" smtClean="0"/>
              <a:t>10.05.2022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0E78213-FA64-4298-80FB-ECB6A83F3E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1693487-1590-42BF-B0A7-5CEB1BCBC1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D6383-0BF0-41FD-A4EB-82D07DEC5A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0343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A642E-F7D2-48F1-872B-6473548E5B78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258D8-F152-4C8F-9C09-06C95A182183}" type="slidenum">
              <a:rPr lang="de-AT" smtClean="0"/>
              <a:t>‹Nr.›</a:t>
            </a:fld>
            <a:endParaRPr lang="de-AT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2639059-3F46-4F58-816A-2E9DE4AB6FE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5938059"/>
            <a:ext cx="1912184" cy="65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71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4.png"/><Relationship Id="rId5" Type="http://schemas.openxmlformats.org/officeDocument/2006/relationships/hyperlink" Target="http://www.ecml.at/" TargetMode="External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://www.coe.int/lang" TargetMode="Externa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18.svg"/><Relationship Id="rId18" Type="http://schemas.openxmlformats.org/officeDocument/2006/relationships/image" Target="../media/image1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7.png"/><Relationship Id="rId17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0.jpe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4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27.png"/><Relationship Id="rId19" Type="http://schemas.openxmlformats.org/officeDocument/2006/relationships/image" Target="../media/image20.png"/><Relationship Id="rId4" Type="http://schemas.openxmlformats.org/officeDocument/2006/relationships/diagramLayout" Target="../diagrams/layout1.xml"/><Relationship Id="rId14" Type="http://schemas.openxmlformats.org/officeDocument/2006/relationships/customXml" Target="../ink/ink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ecml.at/ECML-Programme/Programme2016-2019/tabid/1796/language/en-GB/Default.aspx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ecml.at/inspiringinnovation" TargetMode="Externa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diagramData" Target="../diagrams/data2.xml"/><Relationship Id="rId21" Type="http://schemas.openxmlformats.org/officeDocument/2006/relationships/image" Target="../media/image11.jpeg"/><Relationship Id="rId7" Type="http://schemas.microsoft.com/office/2007/relationships/diagramDrawing" Target="../diagrams/drawing2.xml"/><Relationship Id="rId12" Type="http://schemas.openxmlformats.org/officeDocument/2006/relationships/image" Target="../media/image26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1.png"/><Relationship Id="rId20" Type="http://schemas.openxmlformats.org/officeDocument/2006/relationships/image" Target="../media/image10.jpe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25.pn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30.png"/><Relationship Id="rId10" Type="http://schemas.openxmlformats.org/officeDocument/2006/relationships/image" Target="../media/image24.jpeg"/><Relationship Id="rId19" Type="http://schemas.openxmlformats.org/officeDocument/2006/relationships/image" Target="../media/image34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23.png"/><Relationship Id="rId14" Type="http://schemas.openxmlformats.org/officeDocument/2006/relationships/image" Target="../media/image29.png"/><Relationship Id="rId22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7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png"/><Relationship Id="rId3" Type="http://schemas.openxmlformats.org/officeDocument/2006/relationships/hyperlink" Target="http://www.ecml.at/glossary" TargetMode="External"/><Relationship Id="rId7" Type="http://schemas.openxmlformats.org/officeDocument/2006/relationships/image" Target="../media/image42.png"/><Relationship Id="rId12" Type="http://schemas.openxmlformats.org/officeDocument/2006/relationships/hyperlink" Target="http://www.ecml.at/ukraine" TargetMode="Externa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png"/><Relationship Id="rId11" Type="http://schemas.openxmlformats.org/officeDocument/2006/relationships/hyperlink" Target="edl.ecml.at" TargetMode="External"/><Relationship Id="rId5" Type="http://schemas.openxmlformats.org/officeDocument/2006/relationships/image" Target="../media/image40.png"/><Relationship Id="rId15" Type="http://schemas.openxmlformats.org/officeDocument/2006/relationships/image" Target="../media/image48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C06F028E-079E-4330-9F60-92E7BB95E9C7}"/>
              </a:ext>
            </a:extLst>
          </p:cNvPr>
          <p:cNvGrpSpPr/>
          <p:nvPr/>
        </p:nvGrpSpPr>
        <p:grpSpPr>
          <a:xfrm>
            <a:off x="-6800" y="-21490"/>
            <a:ext cx="12198800" cy="2467806"/>
            <a:chOff x="-6800" y="0"/>
            <a:chExt cx="12192000" cy="1123406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7C4F5450-C339-470D-82D4-FE56EE9F1BB3}"/>
                </a:ext>
              </a:extLst>
            </p:cNvPr>
            <p:cNvSpPr/>
            <p:nvPr/>
          </p:nvSpPr>
          <p:spPr>
            <a:xfrm>
              <a:off x="-6800" y="0"/>
              <a:ext cx="12192000" cy="1123406"/>
            </a:xfrm>
            <a:prstGeom prst="rect">
              <a:avLst/>
            </a:prstGeom>
            <a:solidFill>
              <a:srgbClr val="DEF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29D76C32-ED25-4A97-839C-D2C89995EE23}"/>
                </a:ext>
              </a:extLst>
            </p:cNvPr>
            <p:cNvSpPr txBox="1"/>
            <p:nvPr/>
          </p:nvSpPr>
          <p:spPr>
            <a:xfrm>
              <a:off x="3838471" y="182038"/>
              <a:ext cx="45150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sz="4000" b="1" dirty="0">
                <a:solidFill>
                  <a:schemeClr val="accent1">
                    <a:lumMod val="50000"/>
                  </a:schemeClr>
                </a:solidFill>
                <a:latin typeface="+mj-lt"/>
              </a:endParaRPr>
            </a:p>
          </p:txBody>
        </p:sp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9AFCF6BF-48D9-4613-8E38-9B5CEE28A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46316"/>
            <a:ext cx="5379783" cy="441168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770EC30-18E2-49BD-86FB-E03F2980BE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340" y="5594351"/>
            <a:ext cx="2294151" cy="78269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D3D4644-A1F7-443F-8E3A-E152844C9139}"/>
              </a:ext>
            </a:extLst>
          </p:cNvPr>
          <p:cNvSpPr txBox="1"/>
          <p:nvPr/>
        </p:nvSpPr>
        <p:spPr>
          <a:xfrm>
            <a:off x="552500" y="378396"/>
            <a:ext cx="797042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sz="36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Willkommen</a:t>
            </a:r>
            <a:r>
              <a:rPr lang="en-AT" sz="36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AT" sz="36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beim</a:t>
            </a:r>
            <a:r>
              <a:rPr lang="en-AT" sz="36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EFSZ!</a:t>
            </a:r>
            <a:br>
              <a:rPr lang="en-AT" sz="3600" dirty="0">
                <a:solidFill>
                  <a:schemeClr val="accent6">
                    <a:lumMod val="50000"/>
                  </a:schemeClr>
                </a:solidFill>
                <a:latin typeface="+mj-lt"/>
              </a:rPr>
            </a:br>
            <a:r>
              <a:rPr lang="en-AT" sz="36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Das </a:t>
            </a:r>
            <a:r>
              <a:rPr lang="en-AT" sz="36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Europäische</a:t>
            </a:r>
            <a:r>
              <a:rPr lang="en-AT" sz="36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AT" sz="36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Fremdsprachenzentrum</a:t>
            </a:r>
            <a:r>
              <a:rPr lang="en-AT" sz="36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</a:p>
          <a:p>
            <a:r>
              <a:rPr lang="en-AT" sz="36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des </a:t>
            </a:r>
            <a:r>
              <a:rPr lang="en-AT" sz="36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Europarates</a:t>
            </a:r>
            <a:endParaRPr lang="de-DE" sz="36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33430" y="3171687"/>
            <a:ext cx="6178986" cy="1909770"/>
          </a:xfrm>
        </p:spPr>
        <p:txBody>
          <a:bodyPr>
            <a:noAutofit/>
          </a:bodyPr>
          <a:lstStyle/>
          <a:p>
            <a:pPr lvl="0" algn="r">
              <a:lnSpc>
                <a:spcPct val="100000"/>
              </a:lnSpc>
            </a:pPr>
            <a:r>
              <a:rPr lang="en-AT" sz="3200" dirty="0">
                <a:solidFill>
                  <a:srgbClr val="002060"/>
                </a:solidFill>
              </a:rPr>
              <a:t>Welcome to the </a:t>
            </a:r>
            <a:r>
              <a:rPr lang="fr-FR" sz="3200" dirty="0">
                <a:solidFill>
                  <a:srgbClr val="002060"/>
                </a:solidFill>
                <a:ea typeface="+mn-ea"/>
                <a:cs typeface="+mn-cs"/>
              </a:rPr>
              <a:t>ECML</a:t>
            </a:r>
            <a:r>
              <a:rPr lang="en-AT" sz="3200" dirty="0">
                <a:solidFill>
                  <a:srgbClr val="002060"/>
                </a:solidFill>
                <a:ea typeface="+mn-ea"/>
                <a:cs typeface="+mn-cs"/>
              </a:rPr>
              <a:t>!</a:t>
            </a:r>
            <a:br>
              <a:rPr lang="fr-FR" sz="3200" dirty="0">
                <a:solidFill>
                  <a:srgbClr val="002060"/>
                </a:solidFill>
              </a:rPr>
            </a:br>
            <a:r>
              <a:rPr lang="en-AT" sz="3200" b="1" dirty="0">
                <a:solidFill>
                  <a:srgbClr val="002060"/>
                </a:solidFill>
              </a:rPr>
              <a:t>The</a:t>
            </a:r>
            <a:r>
              <a:rPr lang="en-AT" sz="3200" dirty="0">
                <a:solidFill>
                  <a:srgbClr val="002060"/>
                </a:solidFill>
              </a:rPr>
              <a:t> </a:t>
            </a:r>
            <a:r>
              <a:rPr lang="fr-FR" sz="3200" b="1" dirty="0" err="1">
                <a:solidFill>
                  <a:srgbClr val="002060"/>
                </a:solidFill>
                <a:ea typeface="+mn-ea"/>
                <a:cs typeface="+mn-cs"/>
              </a:rPr>
              <a:t>European</a:t>
            </a:r>
            <a:r>
              <a:rPr lang="fr-FR" sz="3200" b="1" dirty="0">
                <a:solidFill>
                  <a:srgbClr val="002060"/>
                </a:solidFill>
                <a:ea typeface="+mn-ea"/>
                <a:cs typeface="+mn-cs"/>
              </a:rPr>
              <a:t> Centre for </a:t>
            </a:r>
            <a:br>
              <a:rPr lang="en-AT" sz="3200" b="1" dirty="0">
                <a:solidFill>
                  <a:srgbClr val="002060"/>
                </a:solidFill>
                <a:ea typeface="+mn-ea"/>
                <a:cs typeface="+mn-cs"/>
              </a:rPr>
            </a:br>
            <a:r>
              <a:rPr lang="fr-FR" sz="3200" b="1" dirty="0">
                <a:solidFill>
                  <a:srgbClr val="002060"/>
                </a:solidFill>
                <a:ea typeface="+mn-ea"/>
                <a:cs typeface="+mn-cs"/>
              </a:rPr>
              <a:t>Modern </a:t>
            </a:r>
            <a:r>
              <a:rPr lang="fr-FR" sz="3200" b="1" dirty="0" err="1">
                <a:solidFill>
                  <a:srgbClr val="002060"/>
                </a:solidFill>
                <a:ea typeface="+mn-ea"/>
                <a:cs typeface="+mn-cs"/>
              </a:rPr>
              <a:t>Languages</a:t>
            </a:r>
            <a:r>
              <a:rPr lang="fr-FR" sz="3200" b="1" dirty="0">
                <a:solidFill>
                  <a:srgbClr val="002060"/>
                </a:solidFill>
                <a:ea typeface="+mn-ea"/>
                <a:cs typeface="+mn-cs"/>
              </a:rPr>
              <a:t> </a:t>
            </a:r>
            <a:br>
              <a:rPr lang="en-AT" sz="3200" b="1" dirty="0">
                <a:solidFill>
                  <a:srgbClr val="002060"/>
                </a:solidFill>
                <a:ea typeface="+mn-ea"/>
                <a:cs typeface="+mn-cs"/>
              </a:rPr>
            </a:br>
            <a:r>
              <a:rPr lang="fr-FR" sz="3200" b="1" dirty="0">
                <a:solidFill>
                  <a:srgbClr val="002060"/>
                </a:solidFill>
                <a:ea typeface="+mn-ea"/>
                <a:cs typeface="+mn-cs"/>
              </a:rPr>
              <a:t>of the Council of Europe </a:t>
            </a:r>
            <a:endParaRPr lang="es-ES" sz="3200" dirty="0">
              <a:solidFill>
                <a:srgbClr val="002060"/>
              </a:solidFill>
            </a:endParaRPr>
          </a:p>
        </p:txBody>
      </p:sp>
      <p:pic>
        <p:nvPicPr>
          <p:cNvPr id="4" name="Picture 3" descr="35410_65t">
            <a:extLst>
              <a:ext uri="{FF2B5EF4-FFF2-40B4-BE49-F238E27FC236}">
                <a16:creationId xmlns:a16="http://schemas.microsoft.com/office/drawing/2014/main" id="{1034F79B-9C1C-4211-8E4D-D21004662C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0559"/>
          <a:stretch/>
        </p:blipFill>
        <p:spPr bwMode="auto">
          <a:xfrm>
            <a:off x="9082222" y="0"/>
            <a:ext cx="3109778" cy="2446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196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41AFCEC4-EF61-4E92-8D24-3677156A15B1}"/>
              </a:ext>
            </a:extLst>
          </p:cNvPr>
          <p:cNvSpPr/>
          <p:nvPr/>
        </p:nvSpPr>
        <p:spPr>
          <a:xfrm>
            <a:off x="0" y="-1429"/>
            <a:ext cx="12192000" cy="1123406"/>
          </a:xfrm>
          <a:prstGeom prst="rect">
            <a:avLst/>
          </a:prstGeom>
          <a:solidFill>
            <a:srgbClr val="DEFE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T" sz="4000" dirty="0" err="1">
                <a:solidFill>
                  <a:srgbClr val="002060"/>
                </a:solidFill>
              </a:rPr>
              <a:t>Sprachenpolitik</a:t>
            </a:r>
            <a:r>
              <a:rPr lang="en-AT" sz="4000" dirty="0">
                <a:solidFill>
                  <a:srgbClr val="002060"/>
                </a:solidFill>
              </a:rPr>
              <a:t> für </a:t>
            </a:r>
            <a:r>
              <a:rPr lang="en-AT" sz="4000" dirty="0" err="1">
                <a:solidFill>
                  <a:srgbClr val="002060"/>
                </a:solidFill>
              </a:rPr>
              <a:t>eine</a:t>
            </a:r>
            <a:r>
              <a:rPr lang="en-AT" sz="4000" dirty="0">
                <a:solidFill>
                  <a:srgbClr val="002060"/>
                </a:solidFill>
              </a:rPr>
              <a:t> Praxis </a:t>
            </a:r>
            <a:r>
              <a:rPr lang="en-AT" sz="4000" dirty="0" err="1">
                <a:solidFill>
                  <a:srgbClr val="002060"/>
                </a:solidFill>
              </a:rPr>
              <a:t>mit</a:t>
            </a:r>
            <a:r>
              <a:rPr lang="en-AT" sz="4000" dirty="0">
                <a:solidFill>
                  <a:srgbClr val="002060"/>
                </a:solidFill>
              </a:rPr>
              <a:t> Inspiration</a:t>
            </a:r>
            <a:endParaRPr lang="de-DE" sz="40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17269D46-286B-4821-ACB3-AF3E51C793AF}"/>
              </a:ext>
            </a:extLst>
          </p:cNvPr>
          <p:cNvGrpSpPr/>
          <p:nvPr/>
        </p:nvGrpSpPr>
        <p:grpSpPr>
          <a:xfrm>
            <a:off x="11103428" y="0"/>
            <a:ext cx="1088572" cy="1121977"/>
            <a:chOff x="11103428" y="0"/>
            <a:chExt cx="1088572" cy="1121977"/>
          </a:xfrm>
        </p:grpSpPr>
        <p:sp>
          <p:nvSpPr>
            <p:cNvPr id="8" name="Rechtwinkliges Dreieck 7">
              <a:extLst>
                <a:ext uri="{FF2B5EF4-FFF2-40B4-BE49-F238E27FC236}">
                  <a16:creationId xmlns:a16="http://schemas.microsoft.com/office/drawing/2014/main" id="{49FC1AD9-772F-41E0-8690-23F9313DDA23}"/>
                </a:ext>
              </a:extLst>
            </p:cNvPr>
            <p:cNvSpPr/>
            <p:nvPr/>
          </p:nvSpPr>
          <p:spPr>
            <a:xfrm>
              <a:off x="11103429" y="0"/>
              <a:ext cx="1088571" cy="1121977"/>
            </a:xfrm>
            <a:prstGeom prst="rtTriangle">
              <a:avLst/>
            </a:prstGeom>
            <a:blipFill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Rechtwinkliges Dreieck 8">
              <a:extLst>
                <a:ext uri="{FF2B5EF4-FFF2-40B4-BE49-F238E27FC236}">
                  <a16:creationId xmlns:a16="http://schemas.microsoft.com/office/drawing/2014/main" id="{834F2232-B018-456D-B8DD-BA85F8C3B4AA}"/>
                </a:ext>
              </a:extLst>
            </p:cNvPr>
            <p:cNvSpPr/>
            <p:nvPr/>
          </p:nvSpPr>
          <p:spPr>
            <a:xfrm rot="10800000">
              <a:off x="11103428" y="0"/>
              <a:ext cx="1088571" cy="1121977"/>
            </a:xfrm>
            <a:prstGeom prst="rtTriangle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0" name="Grafik 9">
            <a:extLst>
              <a:ext uri="{FF2B5EF4-FFF2-40B4-BE49-F238E27FC236}">
                <a16:creationId xmlns:a16="http://schemas.microsoft.com/office/drawing/2014/main" id="{72AD863D-E46E-06F3-8BC7-F46E3F961B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1603500"/>
            <a:ext cx="10464799" cy="2690949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4E59AFC4-E126-413A-B4F6-A713E173C666}"/>
              </a:ext>
            </a:extLst>
          </p:cNvPr>
          <p:cNvSpPr txBox="1"/>
          <p:nvPr/>
        </p:nvSpPr>
        <p:spPr>
          <a:xfrm>
            <a:off x="1066800" y="4686448"/>
            <a:ext cx="104647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AT" sz="2000" b="0" i="1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“... </a:t>
            </a:r>
            <a:r>
              <a:rPr lang="en-US" sz="2000" b="0" i="1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support collaboration between educational and cultural institutions, civil society and businesses to promote plurilingual and intercultural learning for democratic culture</a:t>
            </a:r>
            <a:r>
              <a:rPr lang="en-AT" sz="2000" b="0" i="1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”</a:t>
            </a:r>
            <a:endParaRPr lang="en-US" sz="2000" b="0" i="1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D5CE2D2E-E8F3-0ECB-52AD-4389469AB8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9036" y="6211669"/>
            <a:ext cx="6713928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456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005107CF-51F3-4099-A790-6CD4A1734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495" y="315438"/>
            <a:ext cx="9582505" cy="6348409"/>
          </a:xfrm>
          <a:prstGeom prst="rect">
            <a:avLst/>
          </a:prstGeom>
          <a:effectLst>
            <a:softEdge rad="76200"/>
          </a:effectLst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F2561009-9992-4EDB-A3F9-F1FE9389D00D}"/>
              </a:ext>
            </a:extLst>
          </p:cNvPr>
          <p:cNvGrpSpPr/>
          <p:nvPr/>
        </p:nvGrpSpPr>
        <p:grpSpPr>
          <a:xfrm>
            <a:off x="3013990" y="2825637"/>
            <a:ext cx="5233478" cy="1754258"/>
            <a:chOff x="5794871" y="2042823"/>
            <a:chExt cx="6257581" cy="625009"/>
          </a:xfrm>
        </p:grpSpPr>
        <p:sp>
          <p:nvSpPr>
            <p:cNvPr id="27" name="Sprechblase: oval 26">
              <a:extLst>
                <a:ext uri="{FF2B5EF4-FFF2-40B4-BE49-F238E27FC236}">
                  <a16:creationId xmlns:a16="http://schemas.microsoft.com/office/drawing/2014/main" id="{FE198370-F6CB-41A8-B009-7C263598D937}"/>
                </a:ext>
              </a:extLst>
            </p:cNvPr>
            <p:cNvSpPr/>
            <p:nvPr/>
          </p:nvSpPr>
          <p:spPr>
            <a:xfrm>
              <a:off x="5794871" y="2042823"/>
              <a:ext cx="6257581" cy="625009"/>
            </a:xfrm>
            <a:prstGeom prst="wedgeEllipseCallout">
              <a:avLst>
                <a:gd name="adj1" fmla="val 49821"/>
                <a:gd name="adj2" fmla="val -80643"/>
              </a:avLst>
            </a:prstGeom>
            <a:gradFill flip="none" rotWithShape="1">
              <a:gsLst>
                <a:gs pos="0">
                  <a:srgbClr val="B5FDF6"/>
                </a:gs>
                <a:gs pos="43000">
                  <a:srgbClr val="E2FEFD"/>
                </a:gs>
                <a:gs pos="83000">
                  <a:schemeClr val="accent5">
                    <a:lumMod val="1000"/>
                    <a:lumOff val="99000"/>
                  </a:schemeClr>
                </a:gs>
                <a:gs pos="100000">
                  <a:srgbClr val="DEFEF6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3778EC9D-27E0-4A40-BA83-E0FBDE8B48E2}"/>
                </a:ext>
              </a:extLst>
            </p:cNvPr>
            <p:cNvSpPr txBox="1"/>
            <p:nvPr/>
          </p:nvSpPr>
          <p:spPr>
            <a:xfrm>
              <a:off x="6359807" y="2158999"/>
              <a:ext cx="5127708" cy="4276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AT" sz="2400" i="1" dirty="0"/>
                <a:t>“</a:t>
              </a:r>
              <a:r>
                <a:rPr lang="de-DE" sz="2400" i="1" dirty="0"/>
                <a:t>In was für einer Gesellschaft werden unsere Kinder </a:t>
              </a:r>
              <a:br>
                <a:rPr lang="en-AT" sz="2400" i="1" dirty="0"/>
              </a:br>
              <a:r>
                <a:rPr lang="de-DE" sz="2400" i="1" dirty="0"/>
                <a:t>morgen leben</a:t>
              </a:r>
              <a:r>
                <a:rPr lang="en-US" sz="2400" i="1" dirty="0"/>
                <a:t>?</a:t>
              </a:r>
              <a:r>
                <a:rPr lang="en-AT" sz="2400" i="1" dirty="0"/>
                <a:t>”</a:t>
              </a:r>
              <a:endParaRPr lang="de-DE" sz="2400" b="1" dirty="0"/>
            </a:p>
          </p:txBody>
        </p:sp>
      </p:grpSp>
      <p:pic>
        <p:nvPicPr>
          <p:cNvPr id="30" name="Grafik 29">
            <a:extLst>
              <a:ext uri="{FF2B5EF4-FFF2-40B4-BE49-F238E27FC236}">
                <a16:creationId xmlns:a16="http://schemas.microsoft.com/office/drawing/2014/main" id="{CFAD3C55-99E9-41FA-BFB3-92E04F5970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40" y="5942650"/>
            <a:ext cx="2007172" cy="684784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26EE1661-EE31-47B4-8FC9-7E536A7CD551}"/>
              </a:ext>
            </a:extLst>
          </p:cNvPr>
          <p:cNvGrpSpPr/>
          <p:nvPr/>
        </p:nvGrpSpPr>
        <p:grpSpPr>
          <a:xfrm>
            <a:off x="293786" y="1890109"/>
            <a:ext cx="2212863" cy="1062572"/>
            <a:chOff x="3361716" y="4051983"/>
            <a:chExt cx="3382028" cy="1395541"/>
          </a:xfrm>
        </p:grpSpPr>
        <p:sp>
          <p:nvSpPr>
            <p:cNvPr id="9" name="Welle 8">
              <a:extLst>
                <a:ext uri="{FF2B5EF4-FFF2-40B4-BE49-F238E27FC236}">
                  <a16:creationId xmlns:a16="http://schemas.microsoft.com/office/drawing/2014/main" id="{5840B305-9926-44B6-B4D9-5E9D2AADC30E}"/>
                </a:ext>
              </a:extLst>
            </p:cNvPr>
            <p:cNvSpPr/>
            <p:nvPr/>
          </p:nvSpPr>
          <p:spPr>
            <a:xfrm>
              <a:off x="3361716" y="4051983"/>
              <a:ext cx="3382028" cy="860371"/>
            </a:xfrm>
            <a:custGeom>
              <a:avLst/>
              <a:gdLst>
                <a:gd name="connsiteX0" fmla="*/ 0 w 2212863"/>
                <a:gd name="connsiteY0" fmla="*/ 81886 h 655091"/>
                <a:gd name="connsiteX1" fmla="*/ 2212863 w 2212863"/>
                <a:gd name="connsiteY1" fmla="*/ 81886 h 655091"/>
                <a:gd name="connsiteX2" fmla="*/ 2212863 w 2212863"/>
                <a:gd name="connsiteY2" fmla="*/ 573205 h 655091"/>
                <a:gd name="connsiteX3" fmla="*/ 0 w 2212863"/>
                <a:gd name="connsiteY3" fmla="*/ 573205 h 655091"/>
                <a:gd name="connsiteX4" fmla="*/ 0 w 2212863"/>
                <a:gd name="connsiteY4" fmla="*/ 81886 h 655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2863" h="655091" fill="none" extrusionOk="0">
                  <a:moveTo>
                    <a:pt x="0" y="81886"/>
                  </a:moveTo>
                  <a:cubicBezTo>
                    <a:pt x="782970" y="-284396"/>
                    <a:pt x="1437012" y="348987"/>
                    <a:pt x="2212863" y="81886"/>
                  </a:cubicBezTo>
                  <a:cubicBezTo>
                    <a:pt x="2232039" y="320357"/>
                    <a:pt x="2235227" y="461808"/>
                    <a:pt x="2212863" y="573205"/>
                  </a:cubicBezTo>
                  <a:cubicBezTo>
                    <a:pt x="1441605" y="901804"/>
                    <a:pt x="617671" y="161125"/>
                    <a:pt x="0" y="573205"/>
                  </a:cubicBezTo>
                  <a:cubicBezTo>
                    <a:pt x="22296" y="371256"/>
                    <a:pt x="-22801" y="250365"/>
                    <a:pt x="0" y="81886"/>
                  </a:cubicBezTo>
                  <a:close/>
                </a:path>
                <a:path w="2212863" h="655091" stroke="0" extrusionOk="0">
                  <a:moveTo>
                    <a:pt x="0" y="81886"/>
                  </a:moveTo>
                  <a:cubicBezTo>
                    <a:pt x="672938" y="-230966"/>
                    <a:pt x="1451865" y="363615"/>
                    <a:pt x="2212863" y="81886"/>
                  </a:cubicBezTo>
                  <a:cubicBezTo>
                    <a:pt x="2218907" y="200244"/>
                    <a:pt x="2206932" y="466654"/>
                    <a:pt x="2212863" y="573205"/>
                  </a:cubicBezTo>
                  <a:cubicBezTo>
                    <a:pt x="1347717" y="749162"/>
                    <a:pt x="655763" y="468261"/>
                    <a:pt x="0" y="573205"/>
                  </a:cubicBezTo>
                  <a:cubicBezTo>
                    <a:pt x="-983" y="428816"/>
                    <a:pt x="21025" y="303219"/>
                    <a:pt x="0" y="81886"/>
                  </a:cubicBezTo>
                  <a:close/>
                </a:path>
              </a:pathLst>
            </a:custGeom>
            <a:solidFill>
              <a:srgbClr val="57BBC5"/>
            </a:solidFill>
            <a:ln>
              <a:noFill/>
              <a:prstDash val="sysDot"/>
              <a:extLst>
                <a:ext uri="{C807C97D-BFC1-408E-A445-0C87EB9F89A2}">
                  <ask:lineSketchStyleProps xmlns:ask="http://schemas.microsoft.com/office/drawing/2018/sketchyshapes" sd="1219033472">
                    <a:prstGeom prst="wav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outerShdw blurRad="50800" dist="38100" sx="105000" sy="105000" algn="l" rotWithShape="0">
                <a:prstClr val="black">
                  <a:alpha val="15674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35C407D9-29ED-4A05-8E72-ACEF8243BC03}"/>
                </a:ext>
              </a:extLst>
            </p:cNvPr>
            <p:cNvSpPr txBox="1"/>
            <p:nvPr/>
          </p:nvSpPr>
          <p:spPr>
            <a:xfrm>
              <a:off x="3871632" y="4295492"/>
              <a:ext cx="2295577" cy="1152032"/>
            </a:xfrm>
            <a:custGeom>
              <a:avLst/>
              <a:gdLst>
                <a:gd name="connsiteX0" fmla="*/ 0 w 1501997"/>
                <a:gd name="connsiteY0" fmla="*/ 0 h 877163"/>
                <a:gd name="connsiteX1" fmla="*/ 500666 w 1501997"/>
                <a:gd name="connsiteY1" fmla="*/ 0 h 877163"/>
                <a:gd name="connsiteX2" fmla="*/ 956271 w 1501997"/>
                <a:gd name="connsiteY2" fmla="*/ 0 h 877163"/>
                <a:gd name="connsiteX3" fmla="*/ 1501997 w 1501997"/>
                <a:gd name="connsiteY3" fmla="*/ 0 h 877163"/>
                <a:gd name="connsiteX4" fmla="*/ 1501997 w 1501997"/>
                <a:gd name="connsiteY4" fmla="*/ 447353 h 877163"/>
                <a:gd name="connsiteX5" fmla="*/ 1501997 w 1501997"/>
                <a:gd name="connsiteY5" fmla="*/ 877163 h 877163"/>
                <a:gd name="connsiteX6" fmla="*/ 1001331 w 1501997"/>
                <a:gd name="connsiteY6" fmla="*/ 877163 h 877163"/>
                <a:gd name="connsiteX7" fmla="*/ 500666 w 1501997"/>
                <a:gd name="connsiteY7" fmla="*/ 877163 h 877163"/>
                <a:gd name="connsiteX8" fmla="*/ 0 w 1501997"/>
                <a:gd name="connsiteY8" fmla="*/ 877163 h 877163"/>
                <a:gd name="connsiteX9" fmla="*/ 0 w 1501997"/>
                <a:gd name="connsiteY9" fmla="*/ 456125 h 877163"/>
                <a:gd name="connsiteX10" fmla="*/ 0 w 1501997"/>
                <a:gd name="connsiteY10" fmla="*/ 0 h 87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01997" h="877163" extrusionOk="0">
                  <a:moveTo>
                    <a:pt x="0" y="0"/>
                  </a:moveTo>
                  <a:cubicBezTo>
                    <a:pt x="213899" y="-16449"/>
                    <a:pt x="391401" y="20127"/>
                    <a:pt x="500666" y="0"/>
                  </a:cubicBezTo>
                  <a:cubicBezTo>
                    <a:pt x="609931" y="-20127"/>
                    <a:pt x="770090" y="-17830"/>
                    <a:pt x="956271" y="0"/>
                  </a:cubicBezTo>
                  <a:cubicBezTo>
                    <a:pt x="1142453" y="17830"/>
                    <a:pt x="1257498" y="7312"/>
                    <a:pt x="1501997" y="0"/>
                  </a:cubicBezTo>
                  <a:cubicBezTo>
                    <a:pt x="1508982" y="136685"/>
                    <a:pt x="1488008" y="314667"/>
                    <a:pt x="1501997" y="447353"/>
                  </a:cubicBezTo>
                  <a:cubicBezTo>
                    <a:pt x="1515986" y="580039"/>
                    <a:pt x="1503773" y="713777"/>
                    <a:pt x="1501997" y="877163"/>
                  </a:cubicBezTo>
                  <a:cubicBezTo>
                    <a:pt x="1327100" y="885667"/>
                    <a:pt x="1121531" y="858429"/>
                    <a:pt x="1001331" y="877163"/>
                  </a:cubicBezTo>
                  <a:cubicBezTo>
                    <a:pt x="881131" y="895897"/>
                    <a:pt x="706624" y="853923"/>
                    <a:pt x="500666" y="877163"/>
                  </a:cubicBezTo>
                  <a:cubicBezTo>
                    <a:pt x="294708" y="900403"/>
                    <a:pt x="196164" y="883874"/>
                    <a:pt x="0" y="877163"/>
                  </a:cubicBezTo>
                  <a:cubicBezTo>
                    <a:pt x="9755" y="734825"/>
                    <a:pt x="10429" y="562635"/>
                    <a:pt x="0" y="456125"/>
                  </a:cubicBezTo>
                  <a:cubicBezTo>
                    <a:pt x="-10429" y="349615"/>
                    <a:pt x="-15597" y="151660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sd="130158353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softEdge rad="110474"/>
            </a:effectLst>
            <a:scene3d>
              <a:camera prst="orthographicFront"/>
              <a:lightRig rig="threePt" dir="t"/>
            </a:scene3d>
            <a:sp3d prstMaterial="powder"/>
          </p:spPr>
          <p:txBody>
            <a:bodyPr wrap="square" rtlCol="0">
              <a:spAutoFit/>
            </a:bodyPr>
            <a:lstStyle/>
            <a:p>
              <a:pPr algn="ctr"/>
              <a:r>
                <a:rPr lang="en-AT" dirty="0">
                  <a:solidFill>
                    <a:schemeClr val="tx1"/>
                  </a:solidFill>
                  <a:hlinkClick r:id="rId5"/>
                </a:rPr>
                <a:t>www.ecml.at</a:t>
              </a:r>
              <a:endParaRPr lang="de-DE" dirty="0">
                <a:solidFill>
                  <a:schemeClr val="tx1"/>
                </a:solidFill>
              </a:endParaRPr>
            </a:p>
            <a:p>
              <a:endParaRPr lang="en-GB" sz="1500" dirty="0">
                <a:solidFill>
                  <a:srgbClr val="002060"/>
                </a:solidFill>
              </a:endParaRPr>
            </a:p>
          </p:txBody>
        </p:sp>
      </p:grpSp>
      <p:pic>
        <p:nvPicPr>
          <p:cNvPr id="3" name="Picture 2" descr="A picture containing text, outdoor, screenshot&#10;&#10;Description automatically generated">
            <a:extLst>
              <a:ext uri="{FF2B5EF4-FFF2-40B4-BE49-F238E27FC236}">
                <a16:creationId xmlns:a16="http://schemas.microsoft.com/office/drawing/2014/main" id="{ECDA3FE4-6FBD-1A40-025C-0DF9E0DD49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14"/>
          <a:stretch/>
        </p:blipFill>
        <p:spPr>
          <a:xfrm>
            <a:off x="190940" y="674112"/>
            <a:ext cx="3374575" cy="85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34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2770EC30-18E2-49BD-86FB-E03F2980BE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340" y="5594351"/>
            <a:ext cx="2294151" cy="782692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C06F028E-079E-4330-9F60-92E7BB95E9C7}"/>
              </a:ext>
            </a:extLst>
          </p:cNvPr>
          <p:cNvGrpSpPr/>
          <p:nvPr/>
        </p:nvGrpSpPr>
        <p:grpSpPr>
          <a:xfrm>
            <a:off x="-6800" y="-21490"/>
            <a:ext cx="12198800" cy="2467806"/>
            <a:chOff x="-6800" y="0"/>
            <a:chExt cx="12192000" cy="1123406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7C4F5450-C339-470D-82D4-FE56EE9F1BB3}"/>
                </a:ext>
              </a:extLst>
            </p:cNvPr>
            <p:cNvSpPr/>
            <p:nvPr/>
          </p:nvSpPr>
          <p:spPr>
            <a:xfrm>
              <a:off x="-6800" y="0"/>
              <a:ext cx="12192000" cy="1123406"/>
            </a:xfrm>
            <a:prstGeom prst="rect">
              <a:avLst/>
            </a:prstGeom>
            <a:solidFill>
              <a:srgbClr val="DEF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29D76C32-ED25-4A97-839C-D2C89995EE23}"/>
                </a:ext>
              </a:extLst>
            </p:cNvPr>
            <p:cNvSpPr txBox="1"/>
            <p:nvPr/>
          </p:nvSpPr>
          <p:spPr>
            <a:xfrm>
              <a:off x="3838471" y="182038"/>
              <a:ext cx="45150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sz="4000" b="1" dirty="0">
                <a:solidFill>
                  <a:schemeClr val="accent1">
                    <a:lumMod val="50000"/>
                  </a:schemeClr>
                </a:solidFill>
                <a:latin typeface="+mj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468" y="365455"/>
            <a:ext cx="7284497" cy="1282421"/>
          </a:xfrm>
        </p:spPr>
        <p:txBody>
          <a:bodyPr>
            <a:noAutofit/>
          </a:bodyPr>
          <a:lstStyle/>
          <a:p>
            <a:pPr algn="l">
              <a:spcBef>
                <a:spcPts val="400"/>
              </a:spcBef>
            </a:pPr>
            <a:r>
              <a:rPr lang="en-AT" sz="4000" b="1" dirty="0" err="1">
                <a:solidFill>
                  <a:srgbClr val="002060"/>
                </a:solidFill>
              </a:rPr>
              <a:t>Überblick</a:t>
            </a:r>
            <a:endParaRPr lang="fr-FR" sz="4000" b="1" dirty="0">
              <a:solidFill>
                <a:srgbClr val="002060"/>
              </a:solidFill>
            </a:endParaRPr>
          </a:p>
        </p:txBody>
      </p:sp>
      <p:pic>
        <p:nvPicPr>
          <p:cNvPr id="4" name="Picture 3" descr="35410_65t">
            <a:extLst>
              <a:ext uri="{FF2B5EF4-FFF2-40B4-BE49-F238E27FC236}">
                <a16:creationId xmlns:a16="http://schemas.microsoft.com/office/drawing/2014/main" id="{1034F79B-9C1C-4211-8E4D-D21004662C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0559"/>
          <a:stretch/>
        </p:blipFill>
        <p:spPr bwMode="auto">
          <a:xfrm>
            <a:off x="9082222" y="0"/>
            <a:ext cx="3109778" cy="2446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E64AF46-3E4F-4BE4-925D-F0D1BF1F3C11}"/>
              </a:ext>
            </a:extLst>
          </p:cNvPr>
          <p:cNvSpPr txBox="1"/>
          <p:nvPr/>
        </p:nvSpPr>
        <p:spPr>
          <a:xfrm>
            <a:off x="525554" y="2553629"/>
            <a:ext cx="8006576" cy="3406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</a:pPr>
            <a:r>
              <a:rPr lang="fr-FR" sz="2400" dirty="0">
                <a:solidFill>
                  <a:srgbClr val="002060"/>
                </a:solidFill>
              </a:rPr>
              <a:t>1. </a:t>
            </a:r>
            <a:r>
              <a:rPr lang="en-AT" sz="2400" dirty="0">
                <a:solidFill>
                  <a:srgbClr val="002060"/>
                </a:solidFill>
              </a:rPr>
              <a:t>Der </a:t>
            </a:r>
            <a:r>
              <a:rPr lang="en-AT" sz="2400" dirty="0" err="1">
                <a:solidFill>
                  <a:srgbClr val="002060"/>
                </a:solidFill>
              </a:rPr>
              <a:t>Europarat</a:t>
            </a:r>
            <a:endParaRPr lang="fr-FR" sz="2400" dirty="0">
              <a:solidFill>
                <a:srgbClr val="002060"/>
              </a:solidFill>
            </a:endParaRPr>
          </a:p>
          <a:p>
            <a:pPr>
              <a:spcBef>
                <a:spcPts val="400"/>
              </a:spcBef>
            </a:pPr>
            <a:r>
              <a:rPr lang="fr-FR" sz="2400" dirty="0">
                <a:solidFill>
                  <a:srgbClr val="002060"/>
                </a:solidFill>
              </a:rPr>
              <a:t>2. </a:t>
            </a:r>
            <a:r>
              <a:rPr lang="en-AT" sz="2400" dirty="0" err="1">
                <a:solidFill>
                  <a:srgbClr val="002060"/>
                </a:solidFill>
              </a:rPr>
              <a:t>Sprachenpolitik</a:t>
            </a:r>
            <a:r>
              <a:rPr lang="en-AT" sz="2400" dirty="0">
                <a:solidFill>
                  <a:srgbClr val="002060"/>
                </a:solidFill>
              </a:rPr>
              <a:t> </a:t>
            </a:r>
            <a:r>
              <a:rPr lang="en-AT" sz="2400" dirty="0" err="1">
                <a:solidFill>
                  <a:srgbClr val="002060"/>
                </a:solidFill>
              </a:rPr>
              <a:t>im</a:t>
            </a:r>
            <a:r>
              <a:rPr lang="en-AT" sz="2400" dirty="0">
                <a:solidFill>
                  <a:srgbClr val="002060"/>
                </a:solidFill>
              </a:rPr>
              <a:t> </a:t>
            </a:r>
            <a:r>
              <a:rPr lang="en-AT" sz="2400" dirty="0" err="1">
                <a:solidFill>
                  <a:srgbClr val="002060"/>
                </a:solidFill>
              </a:rPr>
              <a:t>Europarat</a:t>
            </a:r>
            <a:endParaRPr lang="fr-FR" sz="2400" dirty="0">
              <a:solidFill>
                <a:srgbClr val="002060"/>
              </a:solidFill>
            </a:endParaRPr>
          </a:p>
          <a:p>
            <a:pPr>
              <a:spcBef>
                <a:spcPts val="400"/>
              </a:spcBef>
            </a:pPr>
            <a:r>
              <a:rPr lang="fr-FR" sz="2400" dirty="0">
                <a:solidFill>
                  <a:srgbClr val="002060"/>
                </a:solidFill>
              </a:rPr>
              <a:t>3. </a:t>
            </a:r>
            <a:r>
              <a:rPr lang="en-AT" sz="2400" dirty="0">
                <a:solidFill>
                  <a:srgbClr val="002060"/>
                </a:solidFill>
              </a:rPr>
              <a:t>Die Rolle des EFSZ</a:t>
            </a:r>
            <a:endParaRPr lang="fr-FR" sz="2400" dirty="0">
              <a:solidFill>
                <a:srgbClr val="002060"/>
              </a:solidFill>
            </a:endParaRPr>
          </a:p>
          <a:p>
            <a:pPr>
              <a:spcBef>
                <a:spcPts val="400"/>
              </a:spcBef>
            </a:pPr>
            <a:r>
              <a:rPr lang="fr-FR" sz="2400" dirty="0">
                <a:solidFill>
                  <a:srgbClr val="002060"/>
                </a:solidFill>
              </a:rPr>
              <a:t>4. </a:t>
            </a:r>
            <a:r>
              <a:rPr lang="en-AT" sz="2400" dirty="0">
                <a:solidFill>
                  <a:srgbClr val="002060"/>
                </a:solidFill>
              </a:rPr>
              <a:t>D</a:t>
            </a:r>
            <a:r>
              <a:rPr lang="de-DE" sz="2400" dirty="0">
                <a:solidFill>
                  <a:srgbClr val="002060"/>
                </a:solidFill>
              </a:rPr>
              <a:t>a</a:t>
            </a:r>
            <a:r>
              <a:rPr lang="en-AT" sz="2400" dirty="0">
                <a:solidFill>
                  <a:srgbClr val="002060"/>
                </a:solidFill>
              </a:rPr>
              <a:t>s EFSZ-</a:t>
            </a:r>
            <a:r>
              <a:rPr lang="en-AT" sz="2400" dirty="0" err="1">
                <a:solidFill>
                  <a:srgbClr val="002060"/>
                </a:solidFill>
              </a:rPr>
              <a:t>Programm</a:t>
            </a:r>
            <a:r>
              <a:rPr lang="en-AT" sz="2400" dirty="0">
                <a:solidFill>
                  <a:srgbClr val="002060"/>
                </a:solidFill>
              </a:rPr>
              <a:t> </a:t>
            </a:r>
            <a:r>
              <a:rPr lang="fr-FR" sz="2400" dirty="0">
                <a:solidFill>
                  <a:srgbClr val="002060"/>
                </a:solidFill>
              </a:rPr>
              <a:t>2020-2023</a:t>
            </a:r>
          </a:p>
          <a:p>
            <a:pPr>
              <a:spcBef>
                <a:spcPts val="400"/>
              </a:spcBef>
            </a:pPr>
            <a:r>
              <a:rPr lang="fr-FR" sz="2400" dirty="0">
                <a:solidFill>
                  <a:srgbClr val="002060"/>
                </a:solidFill>
              </a:rPr>
              <a:t>5. </a:t>
            </a:r>
            <a:r>
              <a:rPr lang="en-AT" sz="2400" dirty="0">
                <a:solidFill>
                  <a:srgbClr val="002060"/>
                </a:solidFill>
              </a:rPr>
              <a:t>EFSZ </a:t>
            </a:r>
            <a:r>
              <a:rPr lang="en-AT" sz="2400" dirty="0" err="1">
                <a:solidFill>
                  <a:srgbClr val="002060"/>
                </a:solidFill>
              </a:rPr>
              <a:t>Projekte</a:t>
            </a:r>
            <a:r>
              <a:rPr lang="en-AT" sz="2400" dirty="0">
                <a:solidFill>
                  <a:srgbClr val="002060"/>
                </a:solidFill>
              </a:rPr>
              <a:t> </a:t>
            </a:r>
            <a:r>
              <a:rPr lang="fr-FR" sz="2400" dirty="0">
                <a:solidFill>
                  <a:srgbClr val="002060"/>
                </a:solidFill>
              </a:rPr>
              <a:t>– </a:t>
            </a:r>
            <a:r>
              <a:rPr lang="en-AT" sz="2400" dirty="0" err="1">
                <a:solidFill>
                  <a:srgbClr val="002060"/>
                </a:solidFill>
              </a:rPr>
              <a:t>Ressourcen</a:t>
            </a:r>
            <a:r>
              <a:rPr lang="en-AT" sz="2400" dirty="0">
                <a:solidFill>
                  <a:srgbClr val="002060"/>
                </a:solidFill>
              </a:rPr>
              <a:t> </a:t>
            </a:r>
            <a:r>
              <a:rPr lang="fr-FR" sz="2400" dirty="0">
                <a:solidFill>
                  <a:srgbClr val="002060"/>
                </a:solidFill>
              </a:rPr>
              <a:t>–</a:t>
            </a:r>
            <a:r>
              <a:rPr lang="en-AT" sz="2400" dirty="0">
                <a:solidFill>
                  <a:srgbClr val="002060"/>
                </a:solidFill>
              </a:rPr>
              <a:t> </a:t>
            </a:r>
            <a:r>
              <a:rPr lang="en-AT" sz="2400" dirty="0" err="1">
                <a:solidFill>
                  <a:srgbClr val="002060"/>
                </a:solidFill>
              </a:rPr>
              <a:t>Weiterbildung</a:t>
            </a:r>
            <a:r>
              <a:rPr lang="en-AT" sz="2400" dirty="0">
                <a:solidFill>
                  <a:srgbClr val="002060"/>
                </a:solidFill>
              </a:rPr>
              <a:t> und </a:t>
            </a:r>
            <a:r>
              <a:rPr lang="en-AT" sz="2400" dirty="0" err="1">
                <a:solidFill>
                  <a:srgbClr val="002060"/>
                </a:solidFill>
              </a:rPr>
              <a:t>Beratung</a:t>
            </a:r>
            <a:endParaRPr lang="fr-FR" sz="2400" dirty="0">
              <a:solidFill>
                <a:srgbClr val="002060"/>
              </a:solidFill>
            </a:endParaRPr>
          </a:p>
          <a:p>
            <a:pPr>
              <a:spcBef>
                <a:spcPts val="400"/>
              </a:spcBef>
            </a:pPr>
            <a:r>
              <a:rPr lang="fr-FR" sz="2400" dirty="0">
                <a:solidFill>
                  <a:srgbClr val="002060"/>
                </a:solidFill>
              </a:rPr>
              <a:t>6. </a:t>
            </a:r>
            <a:r>
              <a:rPr lang="en-AT" sz="2400" dirty="0" err="1">
                <a:solidFill>
                  <a:srgbClr val="002060"/>
                </a:solidFill>
              </a:rPr>
              <a:t>Beispiele</a:t>
            </a:r>
            <a:r>
              <a:rPr lang="en-AT" sz="2400" dirty="0">
                <a:solidFill>
                  <a:srgbClr val="002060"/>
                </a:solidFill>
              </a:rPr>
              <a:t> für </a:t>
            </a:r>
            <a:r>
              <a:rPr lang="en-AT" sz="2400" dirty="0" err="1">
                <a:solidFill>
                  <a:srgbClr val="002060"/>
                </a:solidFill>
              </a:rPr>
              <a:t>Ressourcen</a:t>
            </a:r>
            <a:endParaRPr lang="fr-FR" sz="2400" dirty="0">
              <a:solidFill>
                <a:srgbClr val="002060"/>
              </a:solidFill>
            </a:endParaRPr>
          </a:p>
          <a:p>
            <a:pPr>
              <a:spcBef>
                <a:spcPts val="400"/>
              </a:spcBef>
            </a:pPr>
            <a:r>
              <a:rPr lang="fr-FR" sz="2400" dirty="0">
                <a:solidFill>
                  <a:srgbClr val="002060"/>
                </a:solidFill>
              </a:rPr>
              <a:t>7. </a:t>
            </a:r>
            <a:r>
              <a:rPr lang="en-AT" sz="2400" dirty="0" err="1">
                <a:solidFill>
                  <a:srgbClr val="002060"/>
                </a:solidFill>
              </a:rPr>
              <a:t>Sprachenpolitik</a:t>
            </a:r>
            <a:r>
              <a:rPr lang="en-AT" sz="2400" dirty="0">
                <a:solidFill>
                  <a:srgbClr val="002060"/>
                </a:solidFill>
              </a:rPr>
              <a:t> für </a:t>
            </a:r>
            <a:r>
              <a:rPr lang="en-AT" sz="2400" dirty="0" err="1">
                <a:solidFill>
                  <a:srgbClr val="002060"/>
                </a:solidFill>
              </a:rPr>
              <a:t>eine</a:t>
            </a:r>
            <a:r>
              <a:rPr lang="en-AT" sz="2400" dirty="0">
                <a:solidFill>
                  <a:srgbClr val="002060"/>
                </a:solidFill>
              </a:rPr>
              <a:t> Praxis </a:t>
            </a:r>
            <a:r>
              <a:rPr lang="en-AT" sz="2400" dirty="0" err="1">
                <a:solidFill>
                  <a:srgbClr val="002060"/>
                </a:solidFill>
              </a:rPr>
              <a:t>mit</a:t>
            </a:r>
            <a:r>
              <a:rPr lang="en-AT" sz="2400" dirty="0">
                <a:solidFill>
                  <a:srgbClr val="002060"/>
                </a:solidFill>
              </a:rPr>
              <a:t> Inspiration</a:t>
            </a:r>
            <a:endParaRPr lang="fr-FR" sz="2400" dirty="0">
              <a:solidFill>
                <a:srgbClr val="002060"/>
              </a:solidFill>
            </a:endParaRPr>
          </a:p>
          <a:p>
            <a:pPr>
              <a:spcBef>
                <a:spcPts val="400"/>
              </a:spcBef>
            </a:pPr>
            <a:r>
              <a:rPr lang="fr-FR" sz="2400" dirty="0">
                <a:solidFill>
                  <a:srgbClr val="002060"/>
                </a:solidFill>
              </a:rPr>
              <a:t>8. </a:t>
            </a:r>
            <a:r>
              <a:rPr lang="en-AT" sz="2400" dirty="0" err="1">
                <a:solidFill>
                  <a:srgbClr val="002060"/>
                </a:solidFill>
              </a:rPr>
              <a:t>Aktuelle</a:t>
            </a:r>
            <a:r>
              <a:rPr lang="en-AT" sz="2400" dirty="0">
                <a:solidFill>
                  <a:srgbClr val="002060"/>
                </a:solidFill>
              </a:rPr>
              <a:t> </a:t>
            </a:r>
            <a:r>
              <a:rPr lang="en-AT" sz="2400" dirty="0" err="1">
                <a:solidFill>
                  <a:srgbClr val="002060"/>
                </a:solidFill>
              </a:rPr>
              <a:t>Entwicklungen</a:t>
            </a:r>
            <a:r>
              <a:rPr lang="en-AT" sz="2400" dirty="0">
                <a:solidFill>
                  <a:srgbClr val="002060"/>
                </a:solidFill>
              </a:rPr>
              <a:t> </a:t>
            </a:r>
            <a:r>
              <a:rPr lang="en-AT" sz="2400" dirty="0" err="1">
                <a:solidFill>
                  <a:srgbClr val="002060"/>
                </a:solidFill>
              </a:rPr>
              <a:t>verfolgen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6828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Himmel, draußen enthält.&#10;&#10;Automatisch generierte Beschreibung">
            <a:extLst>
              <a:ext uri="{FF2B5EF4-FFF2-40B4-BE49-F238E27FC236}">
                <a16:creationId xmlns:a16="http://schemas.microsoft.com/office/drawing/2014/main" id="{57E44A97-4726-4B75-8743-0A21E77CE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184" y="2475621"/>
            <a:ext cx="5812138" cy="2324831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D71A5A5F-2BF1-2549-82A1-8876FFD7C73C}"/>
              </a:ext>
            </a:extLst>
          </p:cNvPr>
          <p:cNvSpPr txBox="1"/>
          <p:nvPr/>
        </p:nvSpPr>
        <p:spPr>
          <a:xfrm>
            <a:off x="2407928" y="5082018"/>
            <a:ext cx="2861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46 </a:t>
            </a:r>
            <a:r>
              <a:rPr lang="en-AT" sz="2400" dirty="0" err="1">
                <a:solidFill>
                  <a:srgbClr val="002060"/>
                </a:solidFill>
              </a:rPr>
              <a:t>Mitgliedsländer</a:t>
            </a:r>
            <a:endParaRPr lang="en-GB" sz="2400" dirty="0">
              <a:solidFill>
                <a:srgbClr val="00206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5A14F72-EA6D-7442-BC63-BE6AAE2E3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650" y="5493114"/>
            <a:ext cx="3879415" cy="68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4E84CF2B-6401-4555-B02E-3A3833075B05}"/>
              </a:ext>
            </a:extLst>
          </p:cNvPr>
          <p:cNvGrpSpPr/>
          <p:nvPr/>
        </p:nvGrpSpPr>
        <p:grpSpPr>
          <a:xfrm>
            <a:off x="-6800" y="0"/>
            <a:ext cx="12198800" cy="1123406"/>
            <a:chOff x="-6800" y="0"/>
            <a:chExt cx="12198800" cy="1123406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8F91B17E-972A-4241-9A4B-73C9CFEDAC21}"/>
                </a:ext>
              </a:extLst>
            </p:cNvPr>
            <p:cNvSpPr/>
            <p:nvPr/>
          </p:nvSpPr>
          <p:spPr>
            <a:xfrm>
              <a:off x="-6800" y="0"/>
              <a:ext cx="12192000" cy="1123406"/>
            </a:xfrm>
            <a:prstGeom prst="rect">
              <a:avLst/>
            </a:prstGeom>
            <a:solidFill>
              <a:srgbClr val="DEF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D2DD2311-9787-014E-9F68-5D72E4B3B9E9}"/>
                </a:ext>
              </a:extLst>
            </p:cNvPr>
            <p:cNvSpPr txBox="1"/>
            <p:nvPr/>
          </p:nvSpPr>
          <p:spPr>
            <a:xfrm>
              <a:off x="3838471" y="182038"/>
              <a:ext cx="45150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T" sz="4000" b="1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Der </a:t>
              </a:r>
              <a:r>
                <a:rPr lang="en-AT" sz="4000" b="1" dirty="0" err="1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Europarat</a:t>
              </a:r>
              <a:endParaRPr lang="en-GB" sz="4000" b="1" dirty="0">
                <a:solidFill>
                  <a:schemeClr val="accent1">
                    <a:lumMod val="50000"/>
                  </a:schemeClr>
                </a:solidFill>
                <a:latin typeface="+mj-lt"/>
              </a:endParaRPr>
            </a:p>
          </p:txBody>
        </p: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8137AF50-6CB5-49FC-9990-C471F1C2C514}"/>
                </a:ext>
              </a:extLst>
            </p:cNvPr>
            <p:cNvGrpSpPr/>
            <p:nvPr/>
          </p:nvGrpSpPr>
          <p:grpSpPr>
            <a:xfrm>
              <a:off x="11103428" y="0"/>
              <a:ext cx="1088572" cy="1121977"/>
              <a:chOff x="11103428" y="0"/>
              <a:chExt cx="1088572" cy="1121977"/>
            </a:xfrm>
          </p:grpSpPr>
          <p:sp>
            <p:nvSpPr>
              <p:cNvPr id="13" name="Rechtwinkliges Dreieck 12">
                <a:extLst>
                  <a:ext uri="{FF2B5EF4-FFF2-40B4-BE49-F238E27FC236}">
                    <a16:creationId xmlns:a16="http://schemas.microsoft.com/office/drawing/2014/main" id="{B922E482-8744-4293-AC38-4161569FFD54}"/>
                  </a:ext>
                </a:extLst>
              </p:cNvPr>
              <p:cNvSpPr/>
              <p:nvPr/>
            </p:nvSpPr>
            <p:spPr>
              <a:xfrm>
                <a:off x="11103429" y="0"/>
                <a:ext cx="1088571" cy="1121977"/>
              </a:xfrm>
              <a:prstGeom prst="rtTriangle">
                <a:avLst/>
              </a:prstGeom>
              <a:blipFill>
                <a:blip r:embed="rId5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" name="Rechtwinkliges Dreieck 13">
                <a:extLst>
                  <a:ext uri="{FF2B5EF4-FFF2-40B4-BE49-F238E27FC236}">
                    <a16:creationId xmlns:a16="http://schemas.microsoft.com/office/drawing/2014/main" id="{643E9C09-F958-45F8-9AAA-74E7BC3108E4}"/>
                  </a:ext>
                </a:extLst>
              </p:cNvPr>
              <p:cNvSpPr/>
              <p:nvPr/>
            </p:nvSpPr>
            <p:spPr>
              <a:xfrm rot="10800000">
                <a:off x="11103428" y="0"/>
                <a:ext cx="1088571" cy="1121977"/>
              </a:xfrm>
              <a:prstGeom prst="rtTriangle">
                <a:avLst/>
              </a:prstGeom>
              <a:blipFill>
                <a:blip r:embed="rId6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7F899F1-12C7-EC83-AF99-555419A81527}"/>
              </a:ext>
            </a:extLst>
          </p:cNvPr>
          <p:cNvSpPr txBox="1"/>
          <p:nvPr/>
        </p:nvSpPr>
        <p:spPr>
          <a:xfrm>
            <a:off x="446049" y="1872240"/>
            <a:ext cx="7593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sz="2400" dirty="0" err="1">
                <a:solidFill>
                  <a:srgbClr val="002060"/>
                </a:solidFill>
              </a:rPr>
              <a:t>Menschenrechte</a:t>
            </a:r>
            <a:r>
              <a:rPr lang="en-AT" sz="2400" dirty="0">
                <a:solidFill>
                  <a:srgbClr val="002060"/>
                </a:solidFill>
              </a:rPr>
              <a:t>, </a:t>
            </a:r>
            <a:r>
              <a:rPr lang="en-AT" sz="2400" dirty="0" err="1">
                <a:solidFill>
                  <a:srgbClr val="002060"/>
                </a:solidFill>
              </a:rPr>
              <a:t>Demokratie</a:t>
            </a:r>
            <a:r>
              <a:rPr lang="en-AT" sz="2400" dirty="0">
                <a:solidFill>
                  <a:srgbClr val="002060"/>
                </a:solidFill>
              </a:rPr>
              <a:t>, </a:t>
            </a:r>
            <a:r>
              <a:rPr lang="en-AT" sz="2400" dirty="0" err="1">
                <a:solidFill>
                  <a:srgbClr val="002060"/>
                </a:solidFill>
              </a:rPr>
              <a:t>Rechtsstaatlichkeit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7D349B9E-FDAA-0C1E-1CA5-645FC1527CEC}"/>
              </a:ext>
            </a:extLst>
          </p:cNvPr>
          <p:cNvSpPr txBox="1"/>
          <p:nvPr/>
        </p:nvSpPr>
        <p:spPr>
          <a:xfrm>
            <a:off x="159341" y="6491450"/>
            <a:ext cx="11856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b="1" baseline="30000" dirty="0">
                <a:solidFill>
                  <a:schemeClr val="accent1">
                    <a:lumMod val="50000"/>
                  </a:schemeClr>
                </a:solidFill>
              </a:rPr>
              <a:t>* </a:t>
            </a:r>
            <a:r>
              <a:rPr lang="en-AT" dirty="0">
                <a:solidFill>
                  <a:schemeClr val="accent1">
                    <a:lumMod val="50000"/>
                  </a:schemeClr>
                </a:solidFill>
              </a:rPr>
              <a:t>Council of Europe (2018): Reference Framework of Competences for Democratic Culture. Volume 1, p.7, </a:t>
            </a:r>
            <a:r>
              <a:rPr lang="en-AT" dirty="0" err="1">
                <a:solidFill>
                  <a:schemeClr val="accent1">
                    <a:lumMod val="50000"/>
                  </a:schemeClr>
                </a:solidFill>
              </a:rPr>
              <a:t>eigene</a:t>
            </a:r>
            <a:r>
              <a:rPr lang="en-AT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AT" dirty="0" err="1">
                <a:solidFill>
                  <a:schemeClr val="accent1">
                    <a:lumMod val="50000"/>
                  </a:schemeClr>
                </a:solidFill>
              </a:rPr>
              <a:t>Übersetzung</a:t>
            </a: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B207F1F0-6762-281D-9F78-89B68D583B86}"/>
              </a:ext>
            </a:extLst>
          </p:cNvPr>
          <p:cNvGrpSpPr/>
          <p:nvPr/>
        </p:nvGrpSpPr>
        <p:grpSpPr>
          <a:xfrm>
            <a:off x="6952823" y="2437236"/>
            <a:ext cx="5363663" cy="2039118"/>
            <a:chOff x="6952823" y="2437236"/>
            <a:chExt cx="5363663" cy="2039118"/>
          </a:xfrm>
        </p:grpSpPr>
        <p:sp>
          <p:nvSpPr>
            <p:cNvPr id="18" name="Sprechblase: oval 26">
              <a:extLst>
                <a:ext uri="{FF2B5EF4-FFF2-40B4-BE49-F238E27FC236}">
                  <a16:creationId xmlns:a16="http://schemas.microsoft.com/office/drawing/2014/main" id="{51D1865A-3A13-7EF9-EF57-B7B84AC23E1B}"/>
                </a:ext>
              </a:extLst>
            </p:cNvPr>
            <p:cNvSpPr/>
            <p:nvPr/>
          </p:nvSpPr>
          <p:spPr>
            <a:xfrm rot="21298274">
              <a:off x="6952823" y="2437236"/>
              <a:ext cx="5363663" cy="2039118"/>
            </a:xfrm>
            <a:prstGeom prst="wedgeEllipseCallout">
              <a:avLst>
                <a:gd name="adj1" fmla="val -34647"/>
                <a:gd name="adj2" fmla="val -84046"/>
              </a:avLst>
            </a:prstGeom>
            <a:gradFill flip="none" rotWithShape="1">
              <a:gsLst>
                <a:gs pos="0">
                  <a:srgbClr val="75DBFF">
                    <a:alpha val="23922"/>
                  </a:srgbClr>
                </a:gs>
                <a:gs pos="42000">
                  <a:srgbClr val="FDD7F8"/>
                </a:gs>
                <a:gs pos="83000">
                  <a:srgbClr val="FEECFB"/>
                </a:gs>
                <a:gs pos="100000">
                  <a:srgbClr val="B5FDF6"/>
                </a:gs>
              </a:gsLst>
              <a:lin ang="5400000" scaled="1"/>
              <a:tileRect/>
            </a:gra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CCD6E9F6-10DD-CD96-9332-B12D299AC6A6}"/>
                </a:ext>
              </a:extLst>
            </p:cNvPr>
            <p:cNvSpPr txBox="1"/>
            <p:nvPr/>
          </p:nvSpPr>
          <p:spPr>
            <a:xfrm>
              <a:off x="7617481" y="2976627"/>
              <a:ext cx="403434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AT" sz="2400" i="1" dirty="0"/>
                <a:t>“</a:t>
              </a:r>
              <a:r>
                <a:rPr lang="de-DE" sz="2400" i="1" dirty="0"/>
                <a:t>In was für einer Gesellschaft werden unsere Kinder </a:t>
              </a:r>
              <a:br>
                <a:rPr lang="en-AT" sz="2400" i="1" dirty="0"/>
              </a:br>
              <a:r>
                <a:rPr lang="de-DE" sz="2400" i="1" dirty="0"/>
                <a:t>morgen leben</a:t>
              </a:r>
              <a:r>
                <a:rPr lang="en-US" sz="2400" i="1" dirty="0"/>
                <a:t>?</a:t>
              </a:r>
              <a:r>
                <a:rPr lang="en-AT" sz="2400" i="1" dirty="0"/>
                <a:t>”</a:t>
              </a:r>
              <a:r>
                <a:rPr lang="en-AT" sz="2400" i="1" baseline="30000" dirty="0"/>
                <a:t>*</a:t>
              </a:r>
              <a:endParaRPr lang="de-DE" sz="2400" i="1" baseline="30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1102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67F96679-50F3-497C-BC8E-5885C2F91941}"/>
              </a:ext>
            </a:extLst>
          </p:cNvPr>
          <p:cNvGrpSpPr/>
          <p:nvPr/>
        </p:nvGrpSpPr>
        <p:grpSpPr>
          <a:xfrm>
            <a:off x="4677990" y="5746298"/>
            <a:ext cx="3144170" cy="1111702"/>
            <a:chOff x="3361716" y="4051983"/>
            <a:chExt cx="3382028" cy="1154223"/>
          </a:xfrm>
        </p:grpSpPr>
        <p:sp>
          <p:nvSpPr>
            <p:cNvPr id="15" name="Welle 14">
              <a:extLst>
                <a:ext uri="{FF2B5EF4-FFF2-40B4-BE49-F238E27FC236}">
                  <a16:creationId xmlns:a16="http://schemas.microsoft.com/office/drawing/2014/main" id="{0FC763A3-58DC-41B0-8C8E-78706D610B8E}"/>
                </a:ext>
              </a:extLst>
            </p:cNvPr>
            <p:cNvSpPr/>
            <p:nvPr/>
          </p:nvSpPr>
          <p:spPr>
            <a:xfrm>
              <a:off x="3361716" y="4051983"/>
              <a:ext cx="3382028" cy="860371"/>
            </a:xfrm>
            <a:custGeom>
              <a:avLst/>
              <a:gdLst>
                <a:gd name="connsiteX0" fmla="*/ 0 w 3144170"/>
                <a:gd name="connsiteY0" fmla="*/ 103584 h 828675"/>
                <a:gd name="connsiteX1" fmla="*/ 3144170 w 3144170"/>
                <a:gd name="connsiteY1" fmla="*/ 103584 h 828675"/>
                <a:gd name="connsiteX2" fmla="*/ 3144170 w 3144170"/>
                <a:gd name="connsiteY2" fmla="*/ 725091 h 828675"/>
                <a:gd name="connsiteX3" fmla="*/ 0 w 3144170"/>
                <a:gd name="connsiteY3" fmla="*/ 725091 h 828675"/>
                <a:gd name="connsiteX4" fmla="*/ 0 w 3144170"/>
                <a:gd name="connsiteY4" fmla="*/ 103584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4170" h="828675" fill="none" extrusionOk="0">
                  <a:moveTo>
                    <a:pt x="0" y="103584"/>
                  </a:moveTo>
                  <a:cubicBezTo>
                    <a:pt x="1113146" y="-375649"/>
                    <a:pt x="1912409" y="420734"/>
                    <a:pt x="3144170" y="103584"/>
                  </a:cubicBezTo>
                  <a:cubicBezTo>
                    <a:pt x="3120199" y="260554"/>
                    <a:pt x="3122091" y="588402"/>
                    <a:pt x="3144170" y="725091"/>
                  </a:cubicBezTo>
                  <a:cubicBezTo>
                    <a:pt x="2033730" y="1173570"/>
                    <a:pt x="946239" y="261715"/>
                    <a:pt x="0" y="725091"/>
                  </a:cubicBezTo>
                  <a:cubicBezTo>
                    <a:pt x="21201" y="510654"/>
                    <a:pt x="29785" y="363118"/>
                    <a:pt x="0" y="103584"/>
                  </a:cubicBezTo>
                  <a:close/>
                </a:path>
                <a:path w="3144170" h="828675" stroke="0" extrusionOk="0">
                  <a:moveTo>
                    <a:pt x="0" y="103584"/>
                  </a:moveTo>
                  <a:cubicBezTo>
                    <a:pt x="938989" y="-308973"/>
                    <a:pt x="1845010" y="543109"/>
                    <a:pt x="3144170" y="103584"/>
                  </a:cubicBezTo>
                  <a:cubicBezTo>
                    <a:pt x="3134903" y="301786"/>
                    <a:pt x="3146736" y="421370"/>
                    <a:pt x="3144170" y="725091"/>
                  </a:cubicBezTo>
                  <a:cubicBezTo>
                    <a:pt x="1977415" y="980088"/>
                    <a:pt x="935489" y="610849"/>
                    <a:pt x="0" y="725091"/>
                  </a:cubicBezTo>
                  <a:cubicBezTo>
                    <a:pt x="23992" y="461613"/>
                    <a:pt x="2441" y="255255"/>
                    <a:pt x="0" y="103584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ot"/>
              <a:extLst>
                <a:ext uri="{C807C97D-BFC1-408E-A445-0C87EB9F89A2}">
                  <ask:lineSketchStyleProps xmlns:ask="http://schemas.microsoft.com/office/drawing/2018/sketchyshapes" sd="1219033472">
                    <a:prstGeom prst="wav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outerShdw blurRad="50800" dist="38100" sx="105000" sy="105000" algn="l" rotWithShape="0">
                <a:prstClr val="black">
                  <a:alpha val="15674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0E88B727-02BF-4A68-8803-69B667771340}"/>
                </a:ext>
              </a:extLst>
            </p:cNvPr>
            <p:cNvSpPr txBox="1"/>
            <p:nvPr/>
          </p:nvSpPr>
          <p:spPr>
            <a:xfrm>
              <a:off x="3871632" y="4295492"/>
              <a:ext cx="2295576" cy="910714"/>
            </a:xfrm>
            <a:custGeom>
              <a:avLst/>
              <a:gdLst>
                <a:gd name="connsiteX0" fmla="*/ 0 w 2134128"/>
                <a:gd name="connsiteY0" fmla="*/ 0 h 877164"/>
                <a:gd name="connsiteX1" fmla="*/ 533532 w 2134128"/>
                <a:gd name="connsiteY1" fmla="*/ 0 h 877164"/>
                <a:gd name="connsiteX2" fmla="*/ 1003040 w 2134128"/>
                <a:gd name="connsiteY2" fmla="*/ 0 h 877164"/>
                <a:gd name="connsiteX3" fmla="*/ 1536572 w 2134128"/>
                <a:gd name="connsiteY3" fmla="*/ 0 h 877164"/>
                <a:gd name="connsiteX4" fmla="*/ 2134128 w 2134128"/>
                <a:gd name="connsiteY4" fmla="*/ 0 h 877164"/>
                <a:gd name="connsiteX5" fmla="*/ 2134128 w 2134128"/>
                <a:gd name="connsiteY5" fmla="*/ 412267 h 877164"/>
                <a:gd name="connsiteX6" fmla="*/ 2134128 w 2134128"/>
                <a:gd name="connsiteY6" fmla="*/ 877164 h 877164"/>
                <a:gd name="connsiteX7" fmla="*/ 1600596 w 2134128"/>
                <a:gd name="connsiteY7" fmla="*/ 877164 h 877164"/>
                <a:gd name="connsiteX8" fmla="*/ 1024381 w 2134128"/>
                <a:gd name="connsiteY8" fmla="*/ 877164 h 877164"/>
                <a:gd name="connsiteX9" fmla="*/ 533532 w 2134128"/>
                <a:gd name="connsiteY9" fmla="*/ 877164 h 877164"/>
                <a:gd name="connsiteX10" fmla="*/ 0 w 2134128"/>
                <a:gd name="connsiteY10" fmla="*/ 877164 h 877164"/>
                <a:gd name="connsiteX11" fmla="*/ 0 w 2134128"/>
                <a:gd name="connsiteY11" fmla="*/ 438582 h 877164"/>
                <a:gd name="connsiteX12" fmla="*/ 0 w 2134128"/>
                <a:gd name="connsiteY12" fmla="*/ 0 h 877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34128" h="877164" extrusionOk="0">
                  <a:moveTo>
                    <a:pt x="0" y="0"/>
                  </a:moveTo>
                  <a:cubicBezTo>
                    <a:pt x="201516" y="-10385"/>
                    <a:pt x="345224" y="-19531"/>
                    <a:pt x="533532" y="0"/>
                  </a:cubicBezTo>
                  <a:cubicBezTo>
                    <a:pt x="721840" y="19531"/>
                    <a:pt x="788050" y="-6230"/>
                    <a:pt x="1003040" y="0"/>
                  </a:cubicBezTo>
                  <a:cubicBezTo>
                    <a:pt x="1218030" y="6230"/>
                    <a:pt x="1336822" y="-7632"/>
                    <a:pt x="1536572" y="0"/>
                  </a:cubicBezTo>
                  <a:cubicBezTo>
                    <a:pt x="1736322" y="7632"/>
                    <a:pt x="1858133" y="-6927"/>
                    <a:pt x="2134128" y="0"/>
                  </a:cubicBezTo>
                  <a:cubicBezTo>
                    <a:pt x="2145255" y="175804"/>
                    <a:pt x="2153579" y="262803"/>
                    <a:pt x="2134128" y="412267"/>
                  </a:cubicBezTo>
                  <a:cubicBezTo>
                    <a:pt x="2114677" y="561731"/>
                    <a:pt x="2134123" y="662141"/>
                    <a:pt x="2134128" y="877164"/>
                  </a:cubicBezTo>
                  <a:cubicBezTo>
                    <a:pt x="2002920" y="864937"/>
                    <a:pt x="1808988" y="883226"/>
                    <a:pt x="1600596" y="877164"/>
                  </a:cubicBezTo>
                  <a:cubicBezTo>
                    <a:pt x="1392204" y="871102"/>
                    <a:pt x="1189927" y="867605"/>
                    <a:pt x="1024381" y="877164"/>
                  </a:cubicBezTo>
                  <a:cubicBezTo>
                    <a:pt x="858835" y="886723"/>
                    <a:pt x="636271" y="880329"/>
                    <a:pt x="533532" y="877164"/>
                  </a:cubicBezTo>
                  <a:cubicBezTo>
                    <a:pt x="430793" y="873999"/>
                    <a:pt x="174945" y="859596"/>
                    <a:pt x="0" y="877164"/>
                  </a:cubicBezTo>
                  <a:cubicBezTo>
                    <a:pt x="16660" y="758710"/>
                    <a:pt x="9585" y="644029"/>
                    <a:pt x="0" y="438582"/>
                  </a:cubicBezTo>
                  <a:cubicBezTo>
                    <a:pt x="-9585" y="233135"/>
                    <a:pt x="919" y="196955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sd="130158353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softEdge rad="110474"/>
            </a:effectLst>
            <a:scene3d>
              <a:camera prst="orthographicFront"/>
              <a:lightRig rig="threePt" dir="t"/>
            </a:scene3d>
            <a:sp3d prstMaterial="powder"/>
          </p:spPr>
          <p:txBody>
            <a:bodyPr wrap="square" rtlCol="0">
              <a:spAutoFit/>
            </a:bodyPr>
            <a:lstStyle/>
            <a:p>
              <a:r>
                <a:rPr lang="de-AT" dirty="0">
                  <a:solidFill>
                    <a:srgbClr val="002060"/>
                  </a:solidFill>
                  <a:hlinkClick r:id="rId3"/>
                </a:rPr>
                <a:t>www.</a:t>
              </a:r>
              <a:r>
                <a:rPr lang="en-AT" dirty="0">
                  <a:solidFill>
                    <a:srgbClr val="002060"/>
                  </a:solidFill>
                  <a:hlinkClick r:id="rId3"/>
                </a:rPr>
                <a:t>coe.int/lang</a:t>
              </a:r>
              <a:endParaRPr lang="de-AT" dirty="0">
                <a:solidFill>
                  <a:srgbClr val="002060"/>
                </a:solidFill>
              </a:endParaRPr>
            </a:p>
            <a:p>
              <a:endParaRPr lang="en-GB" sz="15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C90E459C-78DF-483C-9D0D-DE73EBC8A316}"/>
              </a:ext>
            </a:extLst>
          </p:cNvPr>
          <p:cNvGrpSpPr/>
          <p:nvPr/>
        </p:nvGrpSpPr>
        <p:grpSpPr>
          <a:xfrm>
            <a:off x="11103428" y="0"/>
            <a:ext cx="1088572" cy="1121977"/>
            <a:chOff x="11103428" y="0"/>
            <a:chExt cx="1088572" cy="1121977"/>
          </a:xfrm>
        </p:grpSpPr>
        <p:sp>
          <p:nvSpPr>
            <p:cNvPr id="17" name="Rechtwinkliges Dreieck 16">
              <a:extLst>
                <a:ext uri="{FF2B5EF4-FFF2-40B4-BE49-F238E27FC236}">
                  <a16:creationId xmlns:a16="http://schemas.microsoft.com/office/drawing/2014/main" id="{A50B8DEA-7F2B-46B0-AA87-42D3D8F6305D}"/>
                </a:ext>
              </a:extLst>
            </p:cNvPr>
            <p:cNvSpPr/>
            <p:nvPr/>
          </p:nvSpPr>
          <p:spPr>
            <a:xfrm>
              <a:off x="11103429" y="0"/>
              <a:ext cx="1088571" cy="1121977"/>
            </a:xfrm>
            <a:prstGeom prst="rtTriangle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Rechtwinkliges Dreieck 17">
              <a:extLst>
                <a:ext uri="{FF2B5EF4-FFF2-40B4-BE49-F238E27FC236}">
                  <a16:creationId xmlns:a16="http://schemas.microsoft.com/office/drawing/2014/main" id="{9069BDF3-8BD9-42D2-866A-438A1918C5BB}"/>
                </a:ext>
              </a:extLst>
            </p:cNvPr>
            <p:cNvSpPr/>
            <p:nvPr/>
          </p:nvSpPr>
          <p:spPr>
            <a:xfrm rot="10800000">
              <a:off x="11103428" y="0"/>
              <a:ext cx="1088571" cy="1121977"/>
            </a:xfrm>
            <a:prstGeom prst="rtTriangle">
              <a:avLst/>
            </a:prstGeom>
            <a:blipFill>
              <a:blip r:embed="rId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DAB6EA51-8570-47F5-9AD9-D0AE48059DD0}"/>
              </a:ext>
            </a:extLst>
          </p:cNvPr>
          <p:cNvGrpSpPr/>
          <p:nvPr/>
        </p:nvGrpSpPr>
        <p:grpSpPr>
          <a:xfrm>
            <a:off x="0" y="-23147"/>
            <a:ext cx="12192000" cy="1206072"/>
            <a:chOff x="82410" y="271482"/>
            <a:chExt cx="12192000" cy="1139160"/>
          </a:xfrm>
        </p:grpSpPr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C41C4230-D8BA-4BBB-A107-BDE8F0858227}"/>
                </a:ext>
              </a:extLst>
            </p:cNvPr>
            <p:cNvSpPr/>
            <p:nvPr/>
          </p:nvSpPr>
          <p:spPr>
            <a:xfrm>
              <a:off x="82410" y="287236"/>
              <a:ext cx="12192000" cy="1123406"/>
            </a:xfrm>
            <a:prstGeom prst="rect">
              <a:avLst/>
            </a:prstGeom>
            <a:solidFill>
              <a:srgbClr val="DEF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ECE3CCE0-0D25-440D-B860-386AD2344125}"/>
                </a:ext>
              </a:extLst>
            </p:cNvPr>
            <p:cNvSpPr txBox="1"/>
            <p:nvPr/>
          </p:nvSpPr>
          <p:spPr>
            <a:xfrm>
              <a:off x="1629857" y="469598"/>
              <a:ext cx="9405256" cy="668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b="1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S</a:t>
              </a:r>
              <a:r>
                <a:rPr lang="en-AT" sz="4000" b="1" dirty="0" err="1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prachenpolitik</a:t>
              </a:r>
              <a:r>
                <a:rPr lang="en-AT" sz="4000" b="1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AT" sz="4000" b="1" dirty="0" err="1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im</a:t>
              </a:r>
              <a:r>
                <a:rPr lang="en-AT" sz="4000" b="1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AT" sz="4000" b="1" dirty="0" err="1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Europarat</a:t>
              </a:r>
              <a:endParaRPr lang="en-GB" sz="4000" b="1" dirty="0">
                <a:solidFill>
                  <a:schemeClr val="accent1">
                    <a:lumMod val="50000"/>
                  </a:schemeClr>
                </a:solidFill>
                <a:latin typeface="+mj-lt"/>
              </a:endParaRPr>
            </a:p>
          </p:txBody>
        </p:sp>
        <p:grpSp>
          <p:nvGrpSpPr>
            <p:cNvPr id="25" name="Gruppieren 24">
              <a:extLst>
                <a:ext uri="{FF2B5EF4-FFF2-40B4-BE49-F238E27FC236}">
                  <a16:creationId xmlns:a16="http://schemas.microsoft.com/office/drawing/2014/main" id="{8983095D-FBD7-45F5-BD7D-06925C14E0F2}"/>
                </a:ext>
              </a:extLst>
            </p:cNvPr>
            <p:cNvGrpSpPr/>
            <p:nvPr/>
          </p:nvGrpSpPr>
          <p:grpSpPr>
            <a:xfrm>
              <a:off x="11185839" y="271482"/>
              <a:ext cx="1088571" cy="1130838"/>
              <a:chOff x="11185839" y="271482"/>
              <a:chExt cx="1088571" cy="1130838"/>
            </a:xfrm>
          </p:grpSpPr>
          <p:sp>
            <p:nvSpPr>
              <p:cNvPr id="26" name="Rechtwinkliges Dreieck 25">
                <a:extLst>
                  <a:ext uri="{FF2B5EF4-FFF2-40B4-BE49-F238E27FC236}">
                    <a16:creationId xmlns:a16="http://schemas.microsoft.com/office/drawing/2014/main" id="{B336E296-BDD6-4A11-B05E-47536826D516}"/>
                  </a:ext>
                </a:extLst>
              </p:cNvPr>
              <p:cNvSpPr/>
              <p:nvPr/>
            </p:nvSpPr>
            <p:spPr>
              <a:xfrm>
                <a:off x="11185839" y="271482"/>
                <a:ext cx="1088571" cy="1121977"/>
              </a:xfrm>
              <a:prstGeom prst="rtTriangle">
                <a:avLst/>
              </a:pr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7" name="Rechtwinkliges Dreieck 26">
                <a:extLst>
                  <a:ext uri="{FF2B5EF4-FFF2-40B4-BE49-F238E27FC236}">
                    <a16:creationId xmlns:a16="http://schemas.microsoft.com/office/drawing/2014/main" id="{23EDA09B-533F-4AC4-88EA-2BCB7BBC4D3B}"/>
                  </a:ext>
                </a:extLst>
              </p:cNvPr>
              <p:cNvSpPr/>
              <p:nvPr/>
            </p:nvSpPr>
            <p:spPr>
              <a:xfrm rot="10800000">
                <a:off x="11185839" y="280343"/>
                <a:ext cx="1088571" cy="1121977"/>
              </a:xfrm>
              <a:prstGeom prst="rtTriangle">
                <a:avLst/>
              </a:prstGeom>
              <a:blipFill>
                <a:blip r:embed="rId5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pic>
        <p:nvPicPr>
          <p:cNvPr id="56" name="Picture 55" descr="Logo, company name&#10;&#10;Description automatically generated">
            <a:extLst>
              <a:ext uri="{FF2B5EF4-FFF2-40B4-BE49-F238E27FC236}">
                <a16:creationId xmlns:a16="http://schemas.microsoft.com/office/drawing/2014/main" id="{E1B01820-C8DA-0F01-C92E-8C077DCBF7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91" y="0"/>
            <a:ext cx="1258888" cy="1184287"/>
          </a:xfrm>
          <a:prstGeom prst="rect">
            <a:avLst/>
          </a:prstGeom>
        </p:spPr>
      </p:pic>
      <p:sp>
        <p:nvSpPr>
          <p:cNvPr id="59" name="Textfeld 58">
            <a:extLst>
              <a:ext uri="{FF2B5EF4-FFF2-40B4-BE49-F238E27FC236}">
                <a16:creationId xmlns:a16="http://schemas.microsoft.com/office/drawing/2014/main" id="{91DEC147-38C0-AE86-49AC-54B922B386F6}"/>
              </a:ext>
            </a:extLst>
          </p:cNvPr>
          <p:cNvSpPr txBox="1"/>
          <p:nvPr/>
        </p:nvSpPr>
        <p:spPr>
          <a:xfrm>
            <a:off x="4237502" y="4862853"/>
            <a:ext cx="4215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dirty="0"/>
              <a:t>Platform of resources and references for plurilingual and intercultural education</a:t>
            </a:r>
            <a:endParaRPr lang="de-DE" dirty="0"/>
          </a:p>
        </p:txBody>
      </p:sp>
      <p:pic>
        <p:nvPicPr>
          <p:cNvPr id="60" name="Grafik 59">
            <a:extLst>
              <a:ext uri="{FF2B5EF4-FFF2-40B4-BE49-F238E27FC236}">
                <a16:creationId xmlns:a16="http://schemas.microsoft.com/office/drawing/2014/main" id="{DFE79BE9-AA41-5B9F-A1AD-3B79A9AFFC4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793" t="19150" r="4238" b="13466"/>
          <a:stretch/>
        </p:blipFill>
        <p:spPr>
          <a:xfrm>
            <a:off x="3650107" y="2131700"/>
            <a:ext cx="4972560" cy="2560843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B11D4C20-21FD-5CEF-7D15-0B7F8F7A0C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168" y="1749923"/>
            <a:ext cx="3042552" cy="4160223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272E9361-B56C-3470-ADEA-2C5E5F1744C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" b="79583"/>
          <a:stretch/>
        </p:blipFill>
        <p:spPr>
          <a:xfrm>
            <a:off x="3994028" y="1366566"/>
            <a:ext cx="4284717" cy="594824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03C094C3-ACEE-87FA-A73D-7CD8F8DC098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26424"/>
          <a:stretch/>
        </p:blipFill>
        <p:spPr>
          <a:xfrm>
            <a:off x="9239446" y="1590251"/>
            <a:ext cx="2643373" cy="2019688"/>
          </a:xfrm>
          <a:prstGeom prst="rect">
            <a:avLst/>
          </a:prstGeom>
        </p:spPr>
      </p:pic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DB8CF98B-EA60-A206-00F4-10E07AB30A92}"/>
              </a:ext>
            </a:extLst>
          </p:cNvPr>
          <p:cNvGrpSpPr/>
          <p:nvPr/>
        </p:nvGrpSpPr>
        <p:grpSpPr>
          <a:xfrm>
            <a:off x="9389444" y="3798013"/>
            <a:ext cx="2348675" cy="1577965"/>
            <a:chOff x="9389442" y="3650210"/>
            <a:chExt cx="2348675" cy="1577965"/>
          </a:xfrm>
        </p:grpSpPr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4A765182-EFB7-B2CC-385F-03B9106A2A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1267" t="64780" r="25774" b="28233"/>
            <a:stretch/>
          </p:blipFill>
          <p:spPr>
            <a:xfrm>
              <a:off x="9389443" y="4785756"/>
              <a:ext cx="2348674" cy="442419"/>
            </a:xfrm>
            <a:prstGeom prst="rect">
              <a:avLst/>
            </a:prstGeom>
          </p:spPr>
        </p:pic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7305006A-CF4B-7CB2-4856-C3AC4E061A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66553"/>
            <a:stretch/>
          </p:blipFill>
          <p:spPr>
            <a:xfrm>
              <a:off x="9389442" y="3650210"/>
              <a:ext cx="2343379" cy="11355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938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46ACC498-09CC-4465-9059-25D676F012D0}"/>
              </a:ext>
            </a:extLst>
          </p:cNvPr>
          <p:cNvSpPr/>
          <p:nvPr/>
        </p:nvSpPr>
        <p:spPr>
          <a:xfrm>
            <a:off x="2823675" y="6013423"/>
            <a:ext cx="6869151" cy="552570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D6FEFA"/>
              </a:gs>
              <a:gs pos="83000">
                <a:srgbClr val="DEFEF6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5AAD11F-D8C3-7345-8871-01F9B4F6B475}"/>
              </a:ext>
            </a:extLst>
          </p:cNvPr>
          <p:cNvSpPr/>
          <p:nvPr/>
        </p:nvSpPr>
        <p:spPr>
          <a:xfrm>
            <a:off x="0" y="-1429"/>
            <a:ext cx="12192000" cy="1123406"/>
          </a:xfrm>
          <a:prstGeom prst="rect">
            <a:avLst/>
          </a:prstGeom>
          <a:solidFill>
            <a:srgbClr val="DEFE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itle 1"/>
          <p:cNvSpPr>
            <a:spLocks noGrp="1"/>
          </p:cNvSpPr>
          <p:nvPr>
            <p:ph type="title" idx="4294967295"/>
          </p:nvPr>
        </p:nvSpPr>
        <p:spPr>
          <a:xfrm>
            <a:off x="650513" y="208011"/>
            <a:ext cx="11055350" cy="792163"/>
          </a:xfrm>
        </p:spPr>
        <p:txBody>
          <a:bodyPr>
            <a:normAutofit/>
          </a:bodyPr>
          <a:lstStyle/>
          <a:p>
            <a:pPr algn="ctr"/>
            <a:r>
              <a:rPr lang="en-AT" sz="4000" b="1" dirty="0">
                <a:solidFill>
                  <a:schemeClr val="accent1">
                    <a:lumMod val="50000"/>
                  </a:schemeClr>
                </a:solidFill>
              </a:rPr>
              <a:t>Die Rolle des EFSZ</a:t>
            </a:r>
            <a:endParaRPr lang="de-AT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B6540AB-0556-4FBF-8236-735ABA9F3205}"/>
              </a:ext>
            </a:extLst>
          </p:cNvPr>
          <p:cNvSpPr txBox="1"/>
          <p:nvPr/>
        </p:nvSpPr>
        <p:spPr>
          <a:xfrm>
            <a:off x="2511354" y="6239806"/>
            <a:ext cx="73336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Brückenschlag zwischen Politik</a:t>
            </a:r>
            <a:r>
              <a:rPr kumimoji="0" lang="en-AT" altLang="de-DE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und </a:t>
            </a:r>
            <a:r>
              <a:rPr kumimoji="0" lang="en-AT" altLang="de-DE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P</a:t>
            </a:r>
            <a:r>
              <a:rPr kumimoji="0" lang="de-DE" alt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raxis</a:t>
            </a:r>
            <a:endParaRPr kumimoji="0" lang="de-DE" altLang="de-DE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aphicFrame>
        <p:nvGraphicFramePr>
          <p:cNvPr id="23" name="Diagram 9">
            <a:extLst>
              <a:ext uri="{FF2B5EF4-FFF2-40B4-BE49-F238E27FC236}">
                <a16:creationId xmlns:a16="http://schemas.microsoft.com/office/drawing/2014/main" id="{F86B897F-1E78-4376-9BEC-CF59B9D928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3570614"/>
              </p:ext>
            </p:extLst>
          </p:nvPr>
        </p:nvGraphicFramePr>
        <p:xfrm>
          <a:off x="211874" y="1121977"/>
          <a:ext cx="11493989" cy="51432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423A87F3-2580-4A08-AE3B-72D32E52421A}"/>
              </a:ext>
            </a:extLst>
          </p:cNvPr>
          <p:cNvGrpSpPr/>
          <p:nvPr/>
        </p:nvGrpSpPr>
        <p:grpSpPr>
          <a:xfrm>
            <a:off x="4427902" y="2647240"/>
            <a:ext cx="3500572" cy="1711405"/>
            <a:chOff x="4414774" y="2218435"/>
            <a:chExt cx="3990563" cy="1729064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8">
              <p14:nvContentPartPr>
                <p14:cNvPr id="34" name="Рукописный ввод 96">
                  <a:extLst>
                    <a:ext uri="{FF2B5EF4-FFF2-40B4-BE49-F238E27FC236}">
                      <a16:creationId xmlns:a16="http://schemas.microsoft.com/office/drawing/2014/main" id="{90A93663-2BB9-4997-AF9E-54956D54B4AB}"/>
                    </a:ext>
                  </a:extLst>
                </p14:cNvPr>
                <p14:cNvContentPartPr/>
                <p14:nvPr/>
              </p14:nvContentPartPr>
              <p14:xfrm>
                <a:off x="4632536" y="2218435"/>
                <a:ext cx="3106138" cy="517359"/>
              </p14:xfrm>
            </p:contentPart>
          </mc:Choice>
          <mc:Fallback xmlns="">
            <p:pic>
              <p:nvPicPr>
                <p:cNvPr id="34" name="Рукописный ввод 96">
                  <a:extLst>
                    <a:ext uri="{FF2B5EF4-FFF2-40B4-BE49-F238E27FC236}">
                      <a16:creationId xmlns:a16="http://schemas.microsoft.com/office/drawing/2014/main" id="{90A93663-2BB9-4997-AF9E-54956D54B4A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560720" y="1836419"/>
                  <a:ext cx="3249359" cy="1281027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35" name="Grafik 34" descr="Schuhabdrücke Silhouette">
              <a:extLst>
                <a:ext uri="{FF2B5EF4-FFF2-40B4-BE49-F238E27FC236}">
                  <a16:creationId xmlns:a16="http://schemas.microsoft.com/office/drawing/2014/main" id="{38431160-07E1-4E1F-909A-7F81F2389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5098914">
              <a:off x="5967813" y="2332238"/>
              <a:ext cx="509353" cy="509353"/>
            </a:xfrm>
            <a:prstGeom prst="rect">
              <a:avLst/>
            </a:prstGeom>
          </p:spPr>
        </p:pic>
        <p:pic>
          <p:nvPicPr>
            <p:cNvPr id="36" name="Grafik 35" descr="Schuhabdrücke Silhouette">
              <a:extLst>
                <a:ext uri="{FF2B5EF4-FFF2-40B4-BE49-F238E27FC236}">
                  <a16:creationId xmlns:a16="http://schemas.microsoft.com/office/drawing/2014/main" id="{6682A6B7-0710-4C61-BEA4-E2F30B6F2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6459586">
              <a:off x="7464233" y="2586698"/>
              <a:ext cx="509353" cy="509353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4">
              <p14:nvContentPartPr>
                <p14:cNvPr id="37" name="Рукописный ввод 82">
                  <a:extLst>
                    <a:ext uri="{FF2B5EF4-FFF2-40B4-BE49-F238E27FC236}">
                      <a16:creationId xmlns:a16="http://schemas.microsoft.com/office/drawing/2014/main" id="{E7C133A6-3CF3-40BA-9C67-77C23AFE9819}"/>
                    </a:ext>
                  </a:extLst>
                </p14:cNvPr>
                <p14:cNvContentPartPr/>
                <p14:nvPr/>
              </p14:nvContentPartPr>
              <p14:xfrm>
                <a:off x="4877251" y="3281666"/>
                <a:ext cx="3033487" cy="665833"/>
              </p14:xfrm>
            </p:contentPart>
          </mc:Choice>
          <mc:Fallback xmlns="">
            <p:pic>
              <p:nvPicPr>
                <p:cNvPr id="37" name="Рукописный ввод 82">
                  <a:extLst>
                    <a:ext uri="{FF2B5EF4-FFF2-40B4-BE49-F238E27FC236}">
                      <a16:creationId xmlns:a16="http://schemas.microsoft.com/office/drawing/2014/main" id="{E7C133A6-3CF3-40BA-9C67-77C23AFE9819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805435" y="2899839"/>
                  <a:ext cx="3176708" cy="1429123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38" name="Grafik 37" descr="Schuhabdrücke Silhouette">
              <a:extLst>
                <a:ext uri="{FF2B5EF4-FFF2-40B4-BE49-F238E27FC236}">
                  <a16:creationId xmlns:a16="http://schemas.microsoft.com/office/drawing/2014/main" id="{CAFACBF5-DB2C-4B64-A67E-85A10E0CA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3465835">
              <a:off x="4797827" y="2655497"/>
              <a:ext cx="509353" cy="509353"/>
            </a:xfrm>
            <a:prstGeom prst="rect">
              <a:avLst/>
            </a:prstGeom>
          </p:spPr>
        </p:pic>
        <p:pic>
          <p:nvPicPr>
            <p:cNvPr id="39" name="Grafik 38" descr="Schuhabdrücke Silhouette">
              <a:extLst>
                <a:ext uri="{FF2B5EF4-FFF2-40B4-BE49-F238E27FC236}">
                  <a16:creationId xmlns:a16="http://schemas.microsoft.com/office/drawing/2014/main" id="{AEB636EC-E2E5-46CF-AFC3-D5A844FA7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15689614">
              <a:off x="6678976" y="2817598"/>
              <a:ext cx="455648" cy="455648"/>
            </a:xfrm>
            <a:prstGeom prst="rect">
              <a:avLst/>
            </a:prstGeom>
          </p:spPr>
        </p:pic>
        <p:pic>
          <p:nvPicPr>
            <p:cNvPr id="40" name="Grafik 39" descr="Schuhabdrücke Silhouette">
              <a:extLst>
                <a:ext uri="{FF2B5EF4-FFF2-40B4-BE49-F238E27FC236}">
                  <a16:creationId xmlns:a16="http://schemas.microsoft.com/office/drawing/2014/main" id="{75DDC7BD-A8FD-4D74-925C-AE1BF7911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15046516">
              <a:off x="5496291" y="2957095"/>
              <a:ext cx="455648" cy="455648"/>
            </a:xfrm>
            <a:prstGeom prst="rect">
              <a:avLst/>
            </a:prstGeom>
          </p:spPr>
        </p:pic>
        <p:pic>
          <p:nvPicPr>
            <p:cNvPr id="41" name="Grafik 40" descr="Schuhabdrücke Silhouette">
              <a:extLst>
                <a:ext uri="{FF2B5EF4-FFF2-40B4-BE49-F238E27FC236}">
                  <a16:creationId xmlns:a16="http://schemas.microsoft.com/office/drawing/2014/main" id="{1112412C-9821-485D-9EF9-107BC7119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16382355">
              <a:off x="4414774" y="3440083"/>
              <a:ext cx="455648" cy="455648"/>
            </a:xfrm>
            <a:prstGeom prst="rect">
              <a:avLst/>
            </a:prstGeom>
          </p:spPr>
        </p:pic>
        <p:pic>
          <p:nvPicPr>
            <p:cNvPr id="42" name="Grafik 41" descr="Schuhabdrücke Silhouette">
              <a:extLst>
                <a:ext uri="{FF2B5EF4-FFF2-40B4-BE49-F238E27FC236}">
                  <a16:creationId xmlns:a16="http://schemas.microsoft.com/office/drawing/2014/main" id="{52E2F198-C681-4904-AB65-3277C6936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16810012">
              <a:off x="7942032" y="3193701"/>
              <a:ext cx="477201" cy="449409"/>
            </a:xfrm>
            <a:prstGeom prst="rect">
              <a:avLst/>
            </a:prstGeom>
          </p:spPr>
        </p:pic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F708F5AE-D061-43DA-AFBF-DA2AC83D91D0}"/>
              </a:ext>
            </a:extLst>
          </p:cNvPr>
          <p:cNvGrpSpPr/>
          <p:nvPr/>
        </p:nvGrpSpPr>
        <p:grpSpPr>
          <a:xfrm>
            <a:off x="11103428" y="0"/>
            <a:ext cx="1088572" cy="1121977"/>
            <a:chOff x="11103428" y="0"/>
            <a:chExt cx="1088572" cy="1121977"/>
          </a:xfrm>
        </p:grpSpPr>
        <p:sp>
          <p:nvSpPr>
            <p:cNvPr id="3" name="Rechtwinkliges Dreieck 2">
              <a:extLst>
                <a:ext uri="{FF2B5EF4-FFF2-40B4-BE49-F238E27FC236}">
                  <a16:creationId xmlns:a16="http://schemas.microsoft.com/office/drawing/2014/main" id="{3BA1BCA6-A729-4FF0-BB3C-A0F56B863DC8}"/>
                </a:ext>
              </a:extLst>
            </p:cNvPr>
            <p:cNvSpPr/>
            <p:nvPr/>
          </p:nvSpPr>
          <p:spPr>
            <a:xfrm>
              <a:off x="11103429" y="0"/>
              <a:ext cx="1088571" cy="1121977"/>
            </a:xfrm>
            <a:prstGeom prst="rtTriangle">
              <a:avLst/>
            </a:prstGeom>
            <a:blipFill>
              <a:blip r:embed="rId16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Rechtwinkliges Dreieck 20">
              <a:extLst>
                <a:ext uri="{FF2B5EF4-FFF2-40B4-BE49-F238E27FC236}">
                  <a16:creationId xmlns:a16="http://schemas.microsoft.com/office/drawing/2014/main" id="{E477852B-C285-4B1B-B746-13095D3C4ED4}"/>
                </a:ext>
              </a:extLst>
            </p:cNvPr>
            <p:cNvSpPr/>
            <p:nvPr/>
          </p:nvSpPr>
          <p:spPr>
            <a:xfrm rot="10800000">
              <a:off x="11103428" y="0"/>
              <a:ext cx="1088571" cy="1121977"/>
            </a:xfrm>
            <a:prstGeom prst="rtTriangle">
              <a:avLst/>
            </a:prstGeom>
            <a:blipFill>
              <a:blip r:embed="rId17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2" name="Picture 1">
            <a:extLst>
              <a:ext uri="{FF2B5EF4-FFF2-40B4-BE49-F238E27FC236}">
                <a16:creationId xmlns:a16="http://schemas.microsoft.com/office/drawing/2014/main" id="{939448F7-E23C-8A47-8598-AA39D15171B3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29641" t="46491" r="21565" b="9298"/>
          <a:stretch/>
        </p:blipFill>
        <p:spPr>
          <a:xfrm>
            <a:off x="9470316" y="2797747"/>
            <a:ext cx="2779049" cy="1573754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8BE34DB-A5A4-1849-8B83-C6618C0A33EA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20870" t="18070" r="30556" b="40526"/>
          <a:stretch/>
        </p:blipFill>
        <p:spPr>
          <a:xfrm>
            <a:off x="-54545" y="2643411"/>
            <a:ext cx="3038869" cy="1618903"/>
          </a:xfrm>
          <a:prstGeom prst="rect">
            <a:avLst/>
          </a:prstGeom>
          <a:effectLst>
            <a:softEdge rad="139700"/>
          </a:effectLst>
        </p:spPr>
      </p:pic>
    </p:spTree>
    <p:extLst>
      <p:ext uri="{BB962C8B-B14F-4D97-AF65-F5344CB8AC3E}">
        <p14:creationId xmlns:p14="http://schemas.microsoft.com/office/powerpoint/2010/main" val="218354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3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7">
            <a:hlinkClick r:id="rId2"/>
            <a:extLst>
              <a:ext uri="{FF2B5EF4-FFF2-40B4-BE49-F238E27FC236}">
                <a16:creationId xmlns:a16="http://schemas.microsoft.com/office/drawing/2014/main" id="{3B1BADEB-B61B-4992-BF18-454B1AEC24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" r="2199" b="8127"/>
          <a:stretch/>
        </p:blipFill>
        <p:spPr>
          <a:xfrm>
            <a:off x="3959665" y="2542506"/>
            <a:ext cx="4244278" cy="2939543"/>
          </a:xfrm>
          <a:prstGeom prst="rect">
            <a:avLst/>
          </a:prstGeom>
          <a:solidFill>
            <a:srgbClr val="DEFEF6">
              <a:alpha val="88000"/>
            </a:srgbClr>
          </a:solidFill>
        </p:spPr>
      </p:pic>
      <p:sp>
        <p:nvSpPr>
          <p:cNvPr id="25" name="TextBox 2">
            <a:extLst>
              <a:ext uri="{FF2B5EF4-FFF2-40B4-BE49-F238E27FC236}">
                <a16:creationId xmlns:a16="http://schemas.microsoft.com/office/drawing/2014/main" id="{748802F3-6C4C-4476-B4AD-6F577C45283A}"/>
              </a:ext>
            </a:extLst>
          </p:cNvPr>
          <p:cNvSpPr txBox="1"/>
          <p:nvPr/>
        </p:nvSpPr>
        <p:spPr>
          <a:xfrm>
            <a:off x="1429503" y="2861099"/>
            <a:ext cx="3837960" cy="384721"/>
          </a:xfrm>
          <a:prstGeom prst="rect">
            <a:avLst/>
          </a:prstGeom>
          <a:solidFill>
            <a:srgbClr val="DEFEF6">
              <a:alpha val="88000"/>
            </a:srgbClr>
          </a:solidFill>
          <a:ln w="12700" cmpd="thickThin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25475"/>
            <a:r>
              <a:rPr lang="en-AT" sz="19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Kinder und </a:t>
            </a:r>
            <a:r>
              <a:rPr lang="en-AT" sz="19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ihre</a:t>
            </a:r>
            <a:r>
              <a:rPr lang="en-AT" sz="19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AT" sz="19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Familiensprachen</a:t>
            </a:r>
            <a:endParaRPr lang="de-AT" sz="19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6" name="TextBox 9">
            <a:extLst>
              <a:ext uri="{FF2B5EF4-FFF2-40B4-BE49-F238E27FC236}">
                <a16:creationId xmlns:a16="http://schemas.microsoft.com/office/drawing/2014/main" id="{E3E123D5-EAAB-42DF-A805-A39A7682A4C0}"/>
              </a:ext>
            </a:extLst>
          </p:cNvPr>
          <p:cNvSpPr txBox="1"/>
          <p:nvPr/>
        </p:nvSpPr>
        <p:spPr>
          <a:xfrm>
            <a:off x="6748910" y="2449640"/>
            <a:ext cx="4766945" cy="384721"/>
          </a:xfrm>
          <a:prstGeom prst="rect">
            <a:avLst/>
          </a:prstGeom>
          <a:solidFill>
            <a:srgbClr val="DEFEF6">
              <a:alpha val="88000"/>
            </a:srgb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AT" sz="19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CLIL in </a:t>
            </a:r>
            <a:r>
              <a:rPr lang="en-AT" sz="19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anderen</a:t>
            </a:r>
            <a:r>
              <a:rPr lang="en-AT" sz="19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AT" sz="19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Sprachen</a:t>
            </a:r>
            <a:r>
              <a:rPr lang="en-AT" sz="19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AT" sz="19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als</a:t>
            </a:r>
            <a:r>
              <a:rPr lang="en-AT" sz="19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AT" sz="19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Englisch</a:t>
            </a:r>
            <a:endParaRPr lang="de-AT" sz="19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487DE7F7-6B0B-4785-9E1A-43949FDDC226}"/>
              </a:ext>
            </a:extLst>
          </p:cNvPr>
          <p:cNvSpPr txBox="1"/>
          <p:nvPr/>
        </p:nvSpPr>
        <p:spPr>
          <a:xfrm>
            <a:off x="1429503" y="3380330"/>
            <a:ext cx="3434313" cy="384721"/>
          </a:xfrm>
          <a:prstGeom prst="rect">
            <a:avLst/>
          </a:prstGeom>
          <a:solidFill>
            <a:srgbClr val="DEFEF6">
              <a:alpha val="88000"/>
            </a:srgb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T" sz="19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GERS </a:t>
            </a:r>
            <a:r>
              <a:rPr lang="en-AT" sz="19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Begleitband</a:t>
            </a:r>
            <a:endParaRPr lang="de-AT" sz="19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8" name="TextBox 5">
            <a:extLst>
              <a:ext uri="{FF2B5EF4-FFF2-40B4-BE49-F238E27FC236}">
                <a16:creationId xmlns:a16="http://schemas.microsoft.com/office/drawing/2014/main" id="{B561F962-1ACD-47F5-B370-4443D8245DF0}"/>
              </a:ext>
            </a:extLst>
          </p:cNvPr>
          <p:cNvSpPr txBox="1"/>
          <p:nvPr/>
        </p:nvSpPr>
        <p:spPr>
          <a:xfrm>
            <a:off x="1429503" y="2398901"/>
            <a:ext cx="4013588" cy="384721"/>
          </a:xfrm>
          <a:prstGeom prst="rect">
            <a:avLst/>
          </a:prstGeom>
          <a:solidFill>
            <a:srgbClr val="DEFEF6">
              <a:alpha val="88000"/>
            </a:srgbClr>
          </a:solidFill>
          <a:ln w="6350">
            <a:solidFill>
              <a:srgbClr val="007297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T" sz="19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Plurale</a:t>
            </a:r>
            <a:r>
              <a:rPr lang="en-AT" sz="19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AT" sz="19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Lehrkompetenzen</a:t>
            </a:r>
            <a:endParaRPr lang="de-AT" sz="19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D6ECD8C6-2832-4345-BCD6-62E0F5E8A5A0}"/>
              </a:ext>
            </a:extLst>
          </p:cNvPr>
          <p:cNvSpPr txBox="1"/>
          <p:nvPr/>
        </p:nvSpPr>
        <p:spPr>
          <a:xfrm>
            <a:off x="7376092" y="3310424"/>
            <a:ext cx="4139763" cy="384721"/>
          </a:xfrm>
          <a:prstGeom prst="rect">
            <a:avLst/>
          </a:prstGeom>
          <a:solidFill>
            <a:srgbClr val="DEFEF6">
              <a:alpha val="88000"/>
            </a:srgb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T" sz="19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Frühes</a:t>
            </a:r>
            <a:r>
              <a:rPr lang="en-AT" sz="19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AT" sz="19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Sprachenlernen</a:t>
            </a:r>
            <a:endParaRPr lang="de-AT" sz="19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0" name="TextBox 11">
            <a:extLst>
              <a:ext uri="{FF2B5EF4-FFF2-40B4-BE49-F238E27FC236}">
                <a16:creationId xmlns:a16="http://schemas.microsoft.com/office/drawing/2014/main" id="{B931B05D-FBA1-442F-96EE-2A4A6666CAD0}"/>
              </a:ext>
            </a:extLst>
          </p:cNvPr>
          <p:cNvSpPr txBox="1"/>
          <p:nvPr/>
        </p:nvSpPr>
        <p:spPr>
          <a:xfrm>
            <a:off x="1429503" y="3816164"/>
            <a:ext cx="3145735" cy="384721"/>
          </a:xfrm>
          <a:prstGeom prst="rect">
            <a:avLst/>
          </a:prstGeom>
          <a:solidFill>
            <a:srgbClr val="DEFEF6">
              <a:alpha val="88000"/>
            </a:srgb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T" sz="19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Sprachliche</a:t>
            </a:r>
            <a:r>
              <a:rPr lang="en-AT" sz="19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Mediation</a:t>
            </a:r>
            <a:endParaRPr lang="de-AT" sz="19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1" name="TextBox 13">
            <a:extLst>
              <a:ext uri="{FF2B5EF4-FFF2-40B4-BE49-F238E27FC236}">
                <a16:creationId xmlns:a16="http://schemas.microsoft.com/office/drawing/2014/main" id="{2C2EDC92-766C-413F-908D-D78AF417BE44}"/>
              </a:ext>
            </a:extLst>
          </p:cNvPr>
          <p:cNvSpPr txBox="1"/>
          <p:nvPr/>
        </p:nvSpPr>
        <p:spPr>
          <a:xfrm>
            <a:off x="7665439" y="3790749"/>
            <a:ext cx="3773867" cy="384721"/>
          </a:xfrm>
          <a:prstGeom prst="rect">
            <a:avLst/>
          </a:prstGeom>
          <a:solidFill>
            <a:srgbClr val="DEFEF6">
              <a:alpha val="88000"/>
            </a:srgb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AT" sz="1900" b="1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Digital </a:t>
            </a:r>
            <a:r>
              <a:rPr lang="de-AT" sz="1900" b="1" i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citizenship</a:t>
            </a:r>
            <a:endParaRPr lang="de-AT" sz="1900" b="1" i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2" name="TextBox 12">
            <a:extLst>
              <a:ext uri="{FF2B5EF4-FFF2-40B4-BE49-F238E27FC236}">
                <a16:creationId xmlns:a16="http://schemas.microsoft.com/office/drawing/2014/main" id="{1C39E6DC-8D61-45F6-AB2D-DDEBA04E1164}"/>
              </a:ext>
            </a:extLst>
          </p:cNvPr>
          <p:cNvSpPr txBox="1"/>
          <p:nvPr/>
        </p:nvSpPr>
        <p:spPr>
          <a:xfrm>
            <a:off x="7079108" y="2877414"/>
            <a:ext cx="4440102" cy="384721"/>
          </a:xfrm>
          <a:prstGeom prst="rect">
            <a:avLst/>
          </a:prstGeom>
          <a:solidFill>
            <a:srgbClr val="DEFEF6">
              <a:alpha val="88000"/>
            </a:srgb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AT" sz="19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Grenzüberschreitendes berufliches Lernen</a:t>
            </a:r>
          </a:p>
        </p:txBody>
      </p:sp>
      <p:sp>
        <p:nvSpPr>
          <p:cNvPr id="35" name="TextBox 5">
            <a:extLst>
              <a:ext uri="{FF2B5EF4-FFF2-40B4-BE49-F238E27FC236}">
                <a16:creationId xmlns:a16="http://schemas.microsoft.com/office/drawing/2014/main" id="{86500FD0-B97C-43CE-9099-F72A55251C11}"/>
              </a:ext>
            </a:extLst>
          </p:cNvPr>
          <p:cNvSpPr txBox="1"/>
          <p:nvPr/>
        </p:nvSpPr>
        <p:spPr>
          <a:xfrm>
            <a:off x="1429504" y="1935799"/>
            <a:ext cx="4244278" cy="384721"/>
          </a:xfrm>
          <a:prstGeom prst="rect">
            <a:avLst/>
          </a:prstGeom>
          <a:solidFill>
            <a:srgbClr val="DEFEF6">
              <a:alpha val="88000"/>
            </a:srgbClr>
          </a:solidFill>
          <a:ln w="6350">
            <a:solidFill>
              <a:srgbClr val="007297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T" sz="19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Sprachensensible</a:t>
            </a:r>
            <a:r>
              <a:rPr lang="en-AT" sz="19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AT" sz="19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Lehrendenbildung</a:t>
            </a:r>
            <a:endParaRPr lang="de-AT" sz="19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6" name="TextBox 5">
            <a:extLst>
              <a:ext uri="{FF2B5EF4-FFF2-40B4-BE49-F238E27FC236}">
                <a16:creationId xmlns:a16="http://schemas.microsoft.com/office/drawing/2014/main" id="{980AD5D0-A6FE-4AD9-9BAD-3D4755613704}"/>
              </a:ext>
            </a:extLst>
          </p:cNvPr>
          <p:cNvSpPr txBox="1"/>
          <p:nvPr/>
        </p:nvSpPr>
        <p:spPr>
          <a:xfrm>
            <a:off x="6503882" y="1997147"/>
            <a:ext cx="5011973" cy="384721"/>
          </a:xfrm>
          <a:prstGeom prst="rect">
            <a:avLst/>
          </a:prstGeom>
          <a:solidFill>
            <a:srgbClr val="DEFEF6">
              <a:alpha val="88000"/>
            </a:srgbClr>
          </a:solidFill>
          <a:ln w="6350">
            <a:solidFill>
              <a:srgbClr val="007297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T" sz="19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Transversale</a:t>
            </a:r>
            <a:r>
              <a:rPr lang="en-AT" sz="19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AT" sz="19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Kompetenzen</a:t>
            </a:r>
            <a:endParaRPr lang="de-AT" sz="19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3624207C-D3B9-40C7-8572-5861878DE9D2}"/>
              </a:ext>
            </a:extLst>
          </p:cNvPr>
          <p:cNvSpPr/>
          <p:nvPr/>
        </p:nvSpPr>
        <p:spPr>
          <a:xfrm>
            <a:off x="0" y="-1429"/>
            <a:ext cx="12192000" cy="1123406"/>
          </a:xfrm>
          <a:prstGeom prst="rect">
            <a:avLst/>
          </a:prstGeom>
          <a:solidFill>
            <a:srgbClr val="DEFE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T" sz="4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EFSZ-</a:t>
            </a:r>
            <a:r>
              <a:rPr lang="en-AT" sz="40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Programm</a:t>
            </a:r>
            <a:r>
              <a:rPr lang="en-AT" sz="4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2020-2023</a:t>
            </a:r>
            <a:endParaRPr lang="de-DE" sz="40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60B14B8F-3A72-4936-B43F-4336BF490F9F}"/>
              </a:ext>
            </a:extLst>
          </p:cNvPr>
          <p:cNvGrpSpPr/>
          <p:nvPr/>
        </p:nvGrpSpPr>
        <p:grpSpPr>
          <a:xfrm>
            <a:off x="11103428" y="0"/>
            <a:ext cx="1088572" cy="1121977"/>
            <a:chOff x="11103428" y="0"/>
            <a:chExt cx="1088572" cy="1121977"/>
          </a:xfrm>
        </p:grpSpPr>
        <p:sp>
          <p:nvSpPr>
            <p:cNvPr id="18" name="Rechtwinkliges Dreieck 17">
              <a:extLst>
                <a:ext uri="{FF2B5EF4-FFF2-40B4-BE49-F238E27FC236}">
                  <a16:creationId xmlns:a16="http://schemas.microsoft.com/office/drawing/2014/main" id="{FB4808E3-4700-4E26-B9E4-74BD2E713989}"/>
                </a:ext>
              </a:extLst>
            </p:cNvPr>
            <p:cNvSpPr/>
            <p:nvPr/>
          </p:nvSpPr>
          <p:spPr>
            <a:xfrm>
              <a:off x="11103429" y="0"/>
              <a:ext cx="1088571" cy="1121977"/>
            </a:xfrm>
            <a:prstGeom prst="rtTriangle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htwinkliges Dreieck 18">
              <a:extLst>
                <a:ext uri="{FF2B5EF4-FFF2-40B4-BE49-F238E27FC236}">
                  <a16:creationId xmlns:a16="http://schemas.microsoft.com/office/drawing/2014/main" id="{F2B8ADAC-0AEE-4F2F-AE23-B32B642A9C4E}"/>
                </a:ext>
              </a:extLst>
            </p:cNvPr>
            <p:cNvSpPr/>
            <p:nvPr/>
          </p:nvSpPr>
          <p:spPr>
            <a:xfrm rot="10800000">
              <a:off x="11103428" y="0"/>
              <a:ext cx="1088571" cy="1121977"/>
            </a:xfrm>
            <a:prstGeom prst="rtTriangle">
              <a:avLst/>
            </a:prstGeom>
            <a:blipFill>
              <a:blip r:embed="rId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BA5CB734-2D90-48F0-8BCA-A0A2D8AFCDCD}"/>
              </a:ext>
            </a:extLst>
          </p:cNvPr>
          <p:cNvGrpSpPr/>
          <p:nvPr/>
        </p:nvGrpSpPr>
        <p:grpSpPr>
          <a:xfrm>
            <a:off x="7587586" y="4833932"/>
            <a:ext cx="4244278" cy="706559"/>
            <a:chOff x="3361716" y="4051983"/>
            <a:chExt cx="3382028" cy="860371"/>
          </a:xfrm>
        </p:grpSpPr>
        <p:sp>
          <p:nvSpPr>
            <p:cNvPr id="21" name="Welle 20">
              <a:extLst>
                <a:ext uri="{FF2B5EF4-FFF2-40B4-BE49-F238E27FC236}">
                  <a16:creationId xmlns:a16="http://schemas.microsoft.com/office/drawing/2014/main" id="{1FCB1237-E6BA-485D-9EC3-2C35479ACBC8}"/>
                </a:ext>
              </a:extLst>
            </p:cNvPr>
            <p:cNvSpPr/>
            <p:nvPr/>
          </p:nvSpPr>
          <p:spPr>
            <a:xfrm>
              <a:off x="3361716" y="4051983"/>
              <a:ext cx="3382028" cy="860371"/>
            </a:xfrm>
            <a:custGeom>
              <a:avLst/>
              <a:gdLst>
                <a:gd name="connsiteX0" fmla="*/ 0 w 4244278"/>
                <a:gd name="connsiteY0" fmla="*/ 88320 h 706559"/>
                <a:gd name="connsiteX1" fmla="*/ 4244278 w 4244278"/>
                <a:gd name="connsiteY1" fmla="*/ 88320 h 706559"/>
                <a:gd name="connsiteX2" fmla="*/ 4244278 w 4244278"/>
                <a:gd name="connsiteY2" fmla="*/ 618239 h 706559"/>
                <a:gd name="connsiteX3" fmla="*/ 0 w 4244278"/>
                <a:gd name="connsiteY3" fmla="*/ 618239 h 706559"/>
                <a:gd name="connsiteX4" fmla="*/ 0 w 4244278"/>
                <a:gd name="connsiteY4" fmla="*/ 88320 h 706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4278" h="706559" fill="none" extrusionOk="0">
                  <a:moveTo>
                    <a:pt x="0" y="88320"/>
                  </a:moveTo>
                  <a:cubicBezTo>
                    <a:pt x="1557741" y="-500335"/>
                    <a:pt x="2506384" y="333236"/>
                    <a:pt x="4244278" y="88320"/>
                  </a:cubicBezTo>
                  <a:cubicBezTo>
                    <a:pt x="4219968" y="229897"/>
                    <a:pt x="4242682" y="430963"/>
                    <a:pt x="4244278" y="618239"/>
                  </a:cubicBezTo>
                  <a:cubicBezTo>
                    <a:pt x="2707318" y="1114792"/>
                    <a:pt x="1222051" y="100326"/>
                    <a:pt x="0" y="618239"/>
                  </a:cubicBezTo>
                  <a:cubicBezTo>
                    <a:pt x="-17110" y="427671"/>
                    <a:pt x="23646" y="328608"/>
                    <a:pt x="0" y="88320"/>
                  </a:cubicBezTo>
                  <a:close/>
                </a:path>
                <a:path w="4244278" h="706559" stroke="0" extrusionOk="0">
                  <a:moveTo>
                    <a:pt x="0" y="88320"/>
                  </a:moveTo>
                  <a:cubicBezTo>
                    <a:pt x="1210306" y="-332191"/>
                    <a:pt x="2670843" y="442273"/>
                    <a:pt x="4244278" y="88320"/>
                  </a:cubicBezTo>
                  <a:cubicBezTo>
                    <a:pt x="4223975" y="198648"/>
                    <a:pt x="4240495" y="483229"/>
                    <a:pt x="4244278" y="618239"/>
                  </a:cubicBezTo>
                  <a:cubicBezTo>
                    <a:pt x="2771671" y="868639"/>
                    <a:pt x="1302040" y="555190"/>
                    <a:pt x="0" y="618239"/>
                  </a:cubicBezTo>
                  <a:cubicBezTo>
                    <a:pt x="-14857" y="424275"/>
                    <a:pt x="-20408" y="277876"/>
                    <a:pt x="0" y="8832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ot"/>
              <a:extLst>
                <a:ext uri="{C807C97D-BFC1-408E-A445-0C87EB9F89A2}">
                  <ask:lineSketchStyleProps xmlns:ask="http://schemas.microsoft.com/office/drawing/2018/sketchyshapes" sd="1219033472">
                    <a:prstGeom prst="wav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outerShdw blurRad="50800" dist="38100" sx="105000" sy="105000" algn="l" rotWithShape="0">
                <a:prstClr val="black">
                  <a:alpha val="15674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634B2CF3-EC96-4D0C-A906-297BAB05B071}"/>
                </a:ext>
              </a:extLst>
            </p:cNvPr>
            <p:cNvSpPr txBox="1"/>
            <p:nvPr/>
          </p:nvSpPr>
          <p:spPr>
            <a:xfrm>
              <a:off x="3690213" y="4165936"/>
              <a:ext cx="2633802" cy="730815"/>
            </a:xfrm>
            <a:custGeom>
              <a:avLst/>
              <a:gdLst>
                <a:gd name="connsiteX0" fmla="*/ 0 w 3305291"/>
                <a:gd name="connsiteY0" fmla="*/ 0 h 600164"/>
                <a:gd name="connsiteX1" fmla="*/ 661058 w 3305291"/>
                <a:gd name="connsiteY1" fmla="*/ 0 h 600164"/>
                <a:gd name="connsiteX2" fmla="*/ 1222958 w 3305291"/>
                <a:gd name="connsiteY2" fmla="*/ 0 h 600164"/>
                <a:gd name="connsiteX3" fmla="*/ 1884016 w 3305291"/>
                <a:gd name="connsiteY3" fmla="*/ 0 h 600164"/>
                <a:gd name="connsiteX4" fmla="*/ 2578127 w 3305291"/>
                <a:gd name="connsiteY4" fmla="*/ 0 h 600164"/>
                <a:gd name="connsiteX5" fmla="*/ 3305291 w 3305291"/>
                <a:gd name="connsiteY5" fmla="*/ 0 h 600164"/>
                <a:gd name="connsiteX6" fmla="*/ 3305291 w 3305291"/>
                <a:gd name="connsiteY6" fmla="*/ 600164 h 600164"/>
                <a:gd name="connsiteX7" fmla="*/ 2644233 w 3305291"/>
                <a:gd name="connsiteY7" fmla="*/ 600164 h 600164"/>
                <a:gd name="connsiteX8" fmla="*/ 1917069 w 3305291"/>
                <a:gd name="connsiteY8" fmla="*/ 600164 h 600164"/>
                <a:gd name="connsiteX9" fmla="*/ 1322116 w 3305291"/>
                <a:gd name="connsiteY9" fmla="*/ 600164 h 600164"/>
                <a:gd name="connsiteX10" fmla="*/ 727164 w 3305291"/>
                <a:gd name="connsiteY10" fmla="*/ 600164 h 600164"/>
                <a:gd name="connsiteX11" fmla="*/ 0 w 3305291"/>
                <a:gd name="connsiteY11" fmla="*/ 600164 h 600164"/>
                <a:gd name="connsiteX12" fmla="*/ 0 w 3305291"/>
                <a:gd name="connsiteY12" fmla="*/ 0 h 60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05291" h="600164" extrusionOk="0">
                  <a:moveTo>
                    <a:pt x="0" y="0"/>
                  </a:moveTo>
                  <a:cubicBezTo>
                    <a:pt x="292779" y="-5749"/>
                    <a:pt x="460756" y="22597"/>
                    <a:pt x="661058" y="0"/>
                  </a:cubicBezTo>
                  <a:cubicBezTo>
                    <a:pt x="861360" y="-22597"/>
                    <a:pt x="957151" y="20124"/>
                    <a:pt x="1222958" y="0"/>
                  </a:cubicBezTo>
                  <a:cubicBezTo>
                    <a:pt x="1488765" y="-20124"/>
                    <a:pt x="1657421" y="-17404"/>
                    <a:pt x="1884016" y="0"/>
                  </a:cubicBezTo>
                  <a:cubicBezTo>
                    <a:pt x="2110611" y="17404"/>
                    <a:pt x="2274832" y="24077"/>
                    <a:pt x="2578127" y="0"/>
                  </a:cubicBezTo>
                  <a:cubicBezTo>
                    <a:pt x="2881422" y="-24077"/>
                    <a:pt x="3117768" y="24375"/>
                    <a:pt x="3305291" y="0"/>
                  </a:cubicBezTo>
                  <a:cubicBezTo>
                    <a:pt x="3318313" y="159332"/>
                    <a:pt x="3308210" y="380187"/>
                    <a:pt x="3305291" y="600164"/>
                  </a:cubicBezTo>
                  <a:cubicBezTo>
                    <a:pt x="3001853" y="606945"/>
                    <a:pt x="2892395" y="590657"/>
                    <a:pt x="2644233" y="600164"/>
                  </a:cubicBezTo>
                  <a:cubicBezTo>
                    <a:pt x="2396071" y="609671"/>
                    <a:pt x="2164865" y="574022"/>
                    <a:pt x="1917069" y="600164"/>
                  </a:cubicBezTo>
                  <a:cubicBezTo>
                    <a:pt x="1669273" y="626306"/>
                    <a:pt x="1512809" y="585567"/>
                    <a:pt x="1322116" y="600164"/>
                  </a:cubicBezTo>
                  <a:cubicBezTo>
                    <a:pt x="1131423" y="614761"/>
                    <a:pt x="914726" y="597468"/>
                    <a:pt x="727164" y="600164"/>
                  </a:cubicBezTo>
                  <a:cubicBezTo>
                    <a:pt x="539602" y="602860"/>
                    <a:pt x="221946" y="593714"/>
                    <a:pt x="0" y="600164"/>
                  </a:cubicBezTo>
                  <a:cubicBezTo>
                    <a:pt x="-404" y="410924"/>
                    <a:pt x="-23100" y="196088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sd="130158353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softEdge rad="110474"/>
            </a:effectLst>
            <a:scene3d>
              <a:camera prst="orthographicFront"/>
              <a:lightRig rig="threePt" dir="t"/>
            </a:scene3d>
            <a:sp3d prstMaterial="powder"/>
          </p:spPr>
          <p:txBody>
            <a:bodyPr wrap="square" rtlCol="0">
              <a:spAutoFit/>
            </a:bodyPr>
            <a:lstStyle/>
            <a:p>
              <a:pPr algn="ctr"/>
              <a:r>
                <a:rPr lang="en-AT" dirty="0">
                  <a:solidFill>
                    <a:schemeClr val="tx1"/>
                  </a:solidFill>
                  <a:hlinkClick r:id="rId6"/>
                </a:rPr>
                <a:t>www.ecml.at/inspiringinnovation</a:t>
              </a:r>
              <a:endParaRPr lang="de-DE" dirty="0">
                <a:solidFill>
                  <a:schemeClr val="tx1"/>
                </a:solidFill>
              </a:endParaRPr>
            </a:p>
            <a:p>
              <a:endParaRPr lang="en-GB" sz="1500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597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5" grpId="0" animBg="1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EF733E42-D2F7-4074-A42B-64FF35376B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8618678"/>
              </p:ext>
            </p:extLst>
          </p:nvPr>
        </p:nvGraphicFramePr>
        <p:xfrm>
          <a:off x="607119" y="1382750"/>
          <a:ext cx="10638264" cy="56016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2" name="Picture 4">
            <a:extLst>
              <a:ext uri="{FF2B5EF4-FFF2-40B4-BE49-F238E27FC236}">
                <a16:creationId xmlns:a16="http://schemas.microsoft.com/office/drawing/2014/main" id="{6936CBDD-BA17-49BA-A29D-D18E75D102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15"/>
          <a:stretch/>
        </p:blipFill>
        <p:spPr bwMode="auto">
          <a:xfrm>
            <a:off x="3880540" y="4714910"/>
            <a:ext cx="2045711" cy="1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C1A65146-F6D5-4686-A4EA-6F13637DBD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831" y="5270887"/>
            <a:ext cx="1730070" cy="1587113"/>
          </a:xfrm>
          <a:prstGeom prst="rect">
            <a:avLst/>
          </a:prstGeom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50CEC4E7-47DA-4B6C-A270-EDCE0D82D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872" y="3293514"/>
            <a:ext cx="2646379" cy="142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40E30A49-3FAB-4425-A828-7A567A808349}"/>
              </a:ext>
            </a:extLst>
          </p:cNvPr>
          <p:cNvSpPr txBox="1"/>
          <p:nvPr/>
        </p:nvSpPr>
        <p:spPr>
          <a:xfrm>
            <a:off x="2163337" y="256478"/>
            <a:ext cx="8006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T" sz="2400" dirty="0"/>
              <a:t>ECML projects – resources – training and consultancy</a:t>
            </a:r>
            <a:endParaRPr lang="de-DE" sz="2400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6E7CEAE3-9D41-4D85-8832-1D5F17F6693D}"/>
              </a:ext>
            </a:extLst>
          </p:cNvPr>
          <p:cNvGrpSpPr/>
          <p:nvPr/>
        </p:nvGrpSpPr>
        <p:grpSpPr>
          <a:xfrm>
            <a:off x="607119" y="2279403"/>
            <a:ext cx="2134608" cy="1722613"/>
            <a:chOff x="687968" y="2062252"/>
            <a:chExt cx="1953001" cy="1566496"/>
          </a:xfrm>
        </p:grpSpPr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C215D829-0BB0-43A4-B53D-E31E9C019DE9}"/>
                </a:ext>
              </a:extLst>
            </p:cNvPr>
            <p:cNvGrpSpPr/>
            <p:nvPr/>
          </p:nvGrpSpPr>
          <p:grpSpPr>
            <a:xfrm>
              <a:off x="687968" y="2062252"/>
              <a:ext cx="1953001" cy="1566496"/>
              <a:chOff x="4764062" y="1603070"/>
              <a:chExt cx="4798391" cy="4795832"/>
            </a:xfrm>
          </p:grpSpPr>
          <p:pic>
            <p:nvPicPr>
              <p:cNvPr id="12" name="Picture 7">
                <a:extLst>
                  <a:ext uri="{FF2B5EF4-FFF2-40B4-BE49-F238E27FC236}">
                    <a16:creationId xmlns:a16="http://schemas.microsoft.com/office/drawing/2014/main" id="{92DE198A-39B1-4655-AE59-10AA692AD3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783272" y="4773414"/>
                <a:ext cx="1641646" cy="1625488"/>
              </a:xfrm>
              <a:prstGeom prst="rect">
                <a:avLst/>
              </a:prstGeom>
            </p:spPr>
          </p:pic>
          <p:pic>
            <p:nvPicPr>
              <p:cNvPr id="14" name="Picture 4">
                <a:extLst>
                  <a:ext uri="{FF2B5EF4-FFF2-40B4-BE49-F238E27FC236}">
                    <a16:creationId xmlns:a16="http://schemas.microsoft.com/office/drawing/2014/main" id="{00122871-A447-4518-BCA8-0900A11EA4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484269" y="1629913"/>
                <a:ext cx="1459393" cy="1462227"/>
              </a:xfrm>
              <a:prstGeom prst="rect">
                <a:avLst/>
              </a:prstGeom>
            </p:spPr>
          </p:pic>
          <p:pic>
            <p:nvPicPr>
              <p:cNvPr id="17" name="Picture 6">
                <a:extLst>
                  <a:ext uri="{FF2B5EF4-FFF2-40B4-BE49-F238E27FC236}">
                    <a16:creationId xmlns:a16="http://schemas.microsoft.com/office/drawing/2014/main" id="{7EE8654A-CA53-44AB-8703-F6E6C1454E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061041" y="2643644"/>
                <a:ext cx="1465838" cy="1471655"/>
              </a:xfrm>
              <a:prstGeom prst="rect">
                <a:avLst/>
              </a:prstGeom>
            </p:spPr>
          </p:pic>
          <p:pic>
            <p:nvPicPr>
              <p:cNvPr id="18" name="Picture 8">
                <a:extLst>
                  <a:ext uri="{FF2B5EF4-FFF2-40B4-BE49-F238E27FC236}">
                    <a16:creationId xmlns:a16="http://schemas.microsoft.com/office/drawing/2014/main" id="{B6C08064-6AE3-4B9D-9CCC-4DAA15A350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509537" y="3131599"/>
                <a:ext cx="1503912" cy="1527831"/>
              </a:xfrm>
              <a:prstGeom prst="rect">
                <a:avLst/>
              </a:prstGeom>
            </p:spPr>
          </p:pic>
          <p:pic>
            <p:nvPicPr>
              <p:cNvPr id="19" name="Picture 10">
                <a:extLst>
                  <a:ext uri="{FF2B5EF4-FFF2-40B4-BE49-F238E27FC236}">
                    <a16:creationId xmlns:a16="http://schemas.microsoft.com/office/drawing/2014/main" id="{167FF153-DB7B-4D56-B14A-E5F54654C9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078690" y="4115299"/>
                <a:ext cx="1483763" cy="1489571"/>
              </a:xfrm>
              <a:prstGeom prst="rect">
                <a:avLst/>
              </a:prstGeom>
            </p:spPr>
          </p:pic>
          <p:pic>
            <p:nvPicPr>
              <p:cNvPr id="20" name="Picture 12">
                <a:extLst>
                  <a:ext uri="{FF2B5EF4-FFF2-40B4-BE49-F238E27FC236}">
                    <a16:creationId xmlns:a16="http://schemas.microsoft.com/office/drawing/2014/main" id="{BD3733F9-7EEF-42E2-822F-DEFBEA602D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859192" y="1603070"/>
                <a:ext cx="1459394" cy="1453692"/>
              </a:xfrm>
              <a:prstGeom prst="rect">
                <a:avLst/>
              </a:prstGeom>
            </p:spPr>
          </p:pic>
          <p:pic>
            <p:nvPicPr>
              <p:cNvPr id="21" name="Picture 13">
                <a:extLst>
                  <a:ext uri="{FF2B5EF4-FFF2-40B4-BE49-F238E27FC236}">
                    <a16:creationId xmlns:a16="http://schemas.microsoft.com/office/drawing/2014/main" id="{2F745493-6A70-4F3F-B035-8FAEC349C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764062" y="3115801"/>
                <a:ext cx="1641646" cy="1667600"/>
              </a:xfrm>
              <a:prstGeom prst="rect">
                <a:avLst/>
              </a:prstGeom>
            </p:spPr>
          </p:pic>
          <p:pic>
            <p:nvPicPr>
              <p:cNvPr id="22" name="Picture 15">
                <a:extLst>
                  <a:ext uri="{FF2B5EF4-FFF2-40B4-BE49-F238E27FC236}">
                    <a16:creationId xmlns:a16="http://schemas.microsoft.com/office/drawing/2014/main" id="{173C4F29-5428-4CE2-BBD6-56A3990366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444128" y="4698889"/>
                <a:ext cx="1530733" cy="1539827"/>
              </a:xfrm>
              <a:prstGeom prst="rect">
                <a:avLst/>
              </a:prstGeom>
            </p:spPr>
          </p:pic>
        </p:grpSp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EC01655D-C996-4396-A436-6EC4A90E9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995776" y="2062252"/>
              <a:ext cx="632708" cy="314840"/>
            </a:xfrm>
            <a:prstGeom prst="rect">
              <a:avLst/>
            </a:prstGeom>
          </p:spPr>
        </p:pic>
      </p:grpSp>
      <p:sp>
        <p:nvSpPr>
          <p:cNvPr id="34" name="Rechteck 33">
            <a:extLst>
              <a:ext uri="{FF2B5EF4-FFF2-40B4-BE49-F238E27FC236}">
                <a16:creationId xmlns:a16="http://schemas.microsoft.com/office/drawing/2014/main" id="{FD08C207-2A92-4832-8DD9-C926E66D6B76}"/>
              </a:ext>
            </a:extLst>
          </p:cNvPr>
          <p:cNvSpPr/>
          <p:nvPr/>
        </p:nvSpPr>
        <p:spPr>
          <a:xfrm>
            <a:off x="0" y="-1429"/>
            <a:ext cx="11245383" cy="1123406"/>
          </a:xfrm>
          <a:prstGeom prst="rect">
            <a:avLst/>
          </a:prstGeom>
          <a:solidFill>
            <a:srgbClr val="DEFE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T" sz="3600" dirty="0">
                <a:solidFill>
                  <a:srgbClr val="002060"/>
                </a:solidFill>
              </a:rPr>
              <a:t>EFSZ </a:t>
            </a:r>
            <a:r>
              <a:rPr lang="en-AT" sz="3600" dirty="0" err="1">
                <a:solidFill>
                  <a:srgbClr val="002060"/>
                </a:solidFill>
              </a:rPr>
              <a:t>Projekte</a:t>
            </a:r>
            <a:r>
              <a:rPr lang="en-AT" sz="3600" dirty="0">
                <a:solidFill>
                  <a:srgbClr val="002060"/>
                </a:solidFill>
              </a:rPr>
              <a:t> </a:t>
            </a:r>
            <a:r>
              <a:rPr lang="fr-FR" sz="3600" dirty="0">
                <a:solidFill>
                  <a:srgbClr val="002060"/>
                </a:solidFill>
              </a:rPr>
              <a:t>– </a:t>
            </a:r>
            <a:r>
              <a:rPr lang="en-AT" sz="3600" dirty="0" err="1">
                <a:solidFill>
                  <a:srgbClr val="002060"/>
                </a:solidFill>
              </a:rPr>
              <a:t>Ressourcen</a:t>
            </a:r>
            <a:r>
              <a:rPr lang="en-AT" sz="3600" dirty="0">
                <a:solidFill>
                  <a:srgbClr val="002060"/>
                </a:solidFill>
              </a:rPr>
              <a:t> </a:t>
            </a:r>
            <a:r>
              <a:rPr lang="fr-FR" sz="3600" dirty="0">
                <a:solidFill>
                  <a:srgbClr val="002060"/>
                </a:solidFill>
              </a:rPr>
              <a:t>–</a:t>
            </a:r>
            <a:r>
              <a:rPr lang="en-AT" sz="3600" dirty="0">
                <a:solidFill>
                  <a:srgbClr val="002060"/>
                </a:solidFill>
              </a:rPr>
              <a:t> </a:t>
            </a:r>
            <a:r>
              <a:rPr lang="en-AT" sz="3600" dirty="0" err="1">
                <a:solidFill>
                  <a:srgbClr val="002060"/>
                </a:solidFill>
              </a:rPr>
              <a:t>Weiterbildung</a:t>
            </a:r>
            <a:r>
              <a:rPr lang="en-AT" sz="3600" dirty="0">
                <a:solidFill>
                  <a:srgbClr val="002060"/>
                </a:solidFill>
              </a:rPr>
              <a:t> und </a:t>
            </a:r>
            <a:r>
              <a:rPr lang="en-AT" sz="3600" dirty="0" err="1">
                <a:solidFill>
                  <a:srgbClr val="002060"/>
                </a:solidFill>
              </a:rPr>
              <a:t>Beratung</a:t>
            </a:r>
            <a:endParaRPr lang="fr-FR" sz="36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C6EC6BBB-5A6E-4F3F-A740-5F92DC1FFBE0}"/>
              </a:ext>
            </a:extLst>
          </p:cNvPr>
          <p:cNvGrpSpPr/>
          <p:nvPr/>
        </p:nvGrpSpPr>
        <p:grpSpPr>
          <a:xfrm>
            <a:off x="11103428" y="0"/>
            <a:ext cx="1088572" cy="1121977"/>
            <a:chOff x="11103428" y="0"/>
            <a:chExt cx="1088572" cy="1121977"/>
          </a:xfrm>
        </p:grpSpPr>
        <p:sp>
          <p:nvSpPr>
            <p:cNvPr id="36" name="Rechtwinkliges Dreieck 35">
              <a:extLst>
                <a:ext uri="{FF2B5EF4-FFF2-40B4-BE49-F238E27FC236}">
                  <a16:creationId xmlns:a16="http://schemas.microsoft.com/office/drawing/2014/main" id="{C7CCDD3B-4875-447F-A11F-84078CA47837}"/>
                </a:ext>
              </a:extLst>
            </p:cNvPr>
            <p:cNvSpPr/>
            <p:nvPr/>
          </p:nvSpPr>
          <p:spPr>
            <a:xfrm>
              <a:off x="11103429" y="0"/>
              <a:ext cx="1088571" cy="1121977"/>
            </a:xfrm>
            <a:prstGeom prst="rtTriangle">
              <a:avLst/>
            </a:prstGeom>
            <a:blipFill>
              <a:blip r:embed="rId20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Rechtwinkliges Dreieck 36">
              <a:extLst>
                <a:ext uri="{FF2B5EF4-FFF2-40B4-BE49-F238E27FC236}">
                  <a16:creationId xmlns:a16="http://schemas.microsoft.com/office/drawing/2014/main" id="{ED6A133C-98D5-4658-B2C2-CDD1D8179FE0}"/>
                </a:ext>
              </a:extLst>
            </p:cNvPr>
            <p:cNvSpPr/>
            <p:nvPr/>
          </p:nvSpPr>
          <p:spPr>
            <a:xfrm rot="10800000">
              <a:off x="11103428" y="0"/>
              <a:ext cx="1088571" cy="1121977"/>
            </a:xfrm>
            <a:prstGeom prst="rtTriangle">
              <a:avLst/>
            </a:prstGeom>
            <a:blipFill>
              <a:blip r:embed="rId21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28D0D62-3809-CF99-2D53-C5A87F74DDD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286" y="4002016"/>
            <a:ext cx="2383433" cy="254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92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242DA3B1-34F8-4070-91B5-C3530EB2310E}"/>
              </a:ext>
            </a:extLst>
          </p:cNvPr>
          <p:cNvSpPr txBox="1"/>
          <p:nvPr/>
        </p:nvSpPr>
        <p:spPr>
          <a:xfrm>
            <a:off x="6266986" y="364668"/>
            <a:ext cx="5307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dirty="0"/>
              <a:t>ECML training and consultancy</a:t>
            </a:r>
            <a:endParaRPr lang="de-DE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1942CDA0-1E19-4999-902B-A14646E4B6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081" y="1816539"/>
            <a:ext cx="2564919" cy="3419892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9C4DBD9B-CEEB-48C4-A17D-DB48D36D5827}"/>
              </a:ext>
            </a:extLst>
          </p:cNvPr>
          <p:cNvSpPr txBox="1"/>
          <p:nvPr/>
        </p:nvSpPr>
        <p:spPr>
          <a:xfrm>
            <a:off x="3074949" y="2967335"/>
            <a:ext cx="6149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6DC5D47-BDFF-4438-AF8A-E5FDE8BA20FB}"/>
              </a:ext>
            </a:extLst>
          </p:cNvPr>
          <p:cNvSpPr txBox="1"/>
          <p:nvPr/>
        </p:nvSpPr>
        <p:spPr>
          <a:xfrm>
            <a:off x="3708336" y="3973659"/>
            <a:ext cx="6094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e-DE" dirty="0"/>
          </a:p>
        </p:txBody>
      </p:sp>
      <p:sp>
        <p:nvSpPr>
          <p:cNvPr id="14" name="Ovale Legende 16">
            <a:extLst>
              <a:ext uri="{FF2B5EF4-FFF2-40B4-BE49-F238E27FC236}">
                <a16:creationId xmlns:a16="http://schemas.microsoft.com/office/drawing/2014/main" id="{8A4CC35C-AAAA-4786-9A80-A5938C561578}"/>
              </a:ext>
            </a:extLst>
          </p:cNvPr>
          <p:cNvSpPr/>
          <p:nvPr/>
        </p:nvSpPr>
        <p:spPr>
          <a:xfrm>
            <a:off x="4739268" y="3668751"/>
            <a:ext cx="4641694" cy="1828800"/>
          </a:xfrm>
          <a:prstGeom prst="wedgeEllipseCallout">
            <a:avLst>
              <a:gd name="adj1" fmla="val -58139"/>
              <a:gd name="adj2" fmla="val 45949"/>
            </a:avLst>
          </a:prstGeom>
          <a:gradFill>
            <a:gsLst>
              <a:gs pos="0">
                <a:srgbClr val="63E7F9"/>
              </a:gs>
              <a:gs pos="37000">
                <a:srgbClr val="AEF4F1"/>
              </a:gs>
              <a:gs pos="83000">
                <a:srgbClr val="ADF5F3"/>
              </a:gs>
              <a:gs pos="100000">
                <a:srgbClr val="C1F6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T" i="1" dirty="0">
                <a:solidFill>
                  <a:srgbClr val="002060"/>
                </a:solidFill>
              </a:rPr>
              <a:t>“</a:t>
            </a:r>
            <a:r>
              <a:rPr lang="de-DE" sz="1900" i="1" dirty="0">
                <a:solidFill>
                  <a:srgbClr val="002060"/>
                </a:solidFill>
              </a:rPr>
              <a:t>Die Kombination aus soliden wissenschaftlichen</a:t>
            </a:r>
            <a:r>
              <a:rPr lang="en-AT" sz="1900" i="1" dirty="0">
                <a:solidFill>
                  <a:srgbClr val="002060"/>
                </a:solidFill>
              </a:rPr>
              <a:t> </a:t>
            </a:r>
            <a:r>
              <a:rPr lang="de-DE" sz="1900" i="1" dirty="0">
                <a:solidFill>
                  <a:srgbClr val="002060"/>
                </a:solidFill>
              </a:rPr>
              <a:t>Erkenntnissen und praktischen </a:t>
            </a:r>
            <a:r>
              <a:rPr lang="en-AT" sz="1900" i="1" dirty="0">
                <a:solidFill>
                  <a:srgbClr val="002060"/>
                </a:solidFill>
              </a:rPr>
              <a:t>Tools</a:t>
            </a:r>
            <a:r>
              <a:rPr lang="de-DE" sz="1900" i="1" dirty="0">
                <a:solidFill>
                  <a:srgbClr val="002060"/>
                </a:solidFill>
              </a:rPr>
              <a:t> war besonders nützlich</a:t>
            </a:r>
            <a:r>
              <a:rPr lang="en-AT" sz="1900" i="1" dirty="0">
                <a:solidFill>
                  <a:srgbClr val="002060"/>
                </a:solidFill>
              </a:rPr>
              <a:t>.”</a:t>
            </a:r>
            <a:endParaRPr lang="de-DE" sz="1900" i="1" dirty="0">
              <a:solidFill>
                <a:srgbClr val="002060"/>
              </a:solidFill>
            </a:endParaRPr>
          </a:p>
        </p:txBody>
      </p:sp>
      <p:sp>
        <p:nvSpPr>
          <p:cNvPr id="15" name="Ovale Legende 16">
            <a:extLst>
              <a:ext uri="{FF2B5EF4-FFF2-40B4-BE49-F238E27FC236}">
                <a16:creationId xmlns:a16="http://schemas.microsoft.com/office/drawing/2014/main" id="{D98A17EE-90F7-4463-A27E-630BA2D627F3}"/>
              </a:ext>
            </a:extLst>
          </p:cNvPr>
          <p:cNvSpPr/>
          <p:nvPr/>
        </p:nvSpPr>
        <p:spPr>
          <a:xfrm>
            <a:off x="4839628" y="1157051"/>
            <a:ext cx="4631335" cy="1828800"/>
          </a:xfrm>
          <a:prstGeom prst="wedgeEllipseCallout">
            <a:avLst>
              <a:gd name="adj1" fmla="val -63591"/>
              <a:gd name="adj2" fmla="val 75328"/>
            </a:avLst>
          </a:prstGeom>
          <a:gradFill>
            <a:gsLst>
              <a:gs pos="0">
                <a:srgbClr val="FAA4F0"/>
              </a:gs>
              <a:gs pos="37000">
                <a:srgbClr val="F9C7F8"/>
              </a:gs>
              <a:gs pos="83000">
                <a:srgbClr val="FFD9FB"/>
              </a:gs>
              <a:gs pos="100000">
                <a:srgbClr val="FBDEF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900" i="1" dirty="0">
                <a:solidFill>
                  <a:srgbClr val="002060"/>
                </a:solidFill>
              </a:rPr>
              <a:t>"Die Veranstaltung lieferte greifbare Beispiele aus anderen Ländern, die in unserem Land umgesetzt werden können.</a:t>
            </a:r>
            <a:r>
              <a:rPr lang="en-AT" sz="1900" i="1" dirty="0">
                <a:solidFill>
                  <a:srgbClr val="002060"/>
                </a:solidFill>
              </a:rPr>
              <a:t>.</a:t>
            </a:r>
            <a:r>
              <a:rPr lang="fr-FR" sz="1900" i="1" dirty="0">
                <a:solidFill>
                  <a:srgbClr val="002060"/>
                </a:solidFill>
              </a:rPr>
              <a:t>. </a:t>
            </a:r>
            <a:r>
              <a:rPr lang="en-AT" sz="1900" i="1" dirty="0">
                <a:solidFill>
                  <a:srgbClr val="002060"/>
                </a:solidFill>
              </a:rPr>
              <a:t>“</a:t>
            </a:r>
            <a:endParaRPr lang="de-DE" sz="1900" i="1" dirty="0">
              <a:solidFill>
                <a:srgbClr val="002060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3828C709-DB74-47E4-ACD6-642A494AB948}"/>
              </a:ext>
            </a:extLst>
          </p:cNvPr>
          <p:cNvSpPr/>
          <p:nvPr/>
        </p:nvSpPr>
        <p:spPr>
          <a:xfrm>
            <a:off x="0" y="-1429"/>
            <a:ext cx="12192000" cy="1123406"/>
          </a:xfrm>
          <a:prstGeom prst="rect">
            <a:avLst/>
          </a:prstGeom>
          <a:solidFill>
            <a:srgbClr val="DEFE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T" sz="40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Angebot</a:t>
            </a:r>
            <a:r>
              <a:rPr lang="en-AT" sz="4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AT" sz="40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zur</a:t>
            </a:r>
            <a:r>
              <a:rPr lang="en-AT" sz="4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AT" sz="40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Weiterbildung</a:t>
            </a:r>
            <a:r>
              <a:rPr lang="en-AT" sz="4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und </a:t>
            </a:r>
            <a:r>
              <a:rPr lang="en-AT" sz="40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Beratung</a:t>
            </a:r>
            <a:endParaRPr lang="de-DE" sz="40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AB214AE-6F3F-4BDE-B795-F32FE8822EE4}"/>
              </a:ext>
            </a:extLst>
          </p:cNvPr>
          <p:cNvGrpSpPr/>
          <p:nvPr/>
        </p:nvGrpSpPr>
        <p:grpSpPr>
          <a:xfrm>
            <a:off x="11103428" y="0"/>
            <a:ext cx="1088572" cy="1121977"/>
            <a:chOff x="11103428" y="0"/>
            <a:chExt cx="1088572" cy="1121977"/>
          </a:xfrm>
        </p:grpSpPr>
        <p:sp>
          <p:nvSpPr>
            <p:cNvPr id="16" name="Rechtwinkliges Dreieck 15">
              <a:extLst>
                <a:ext uri="{FF2B5EF4-FFF2-40B4-BE49-F238E27FC236}">
                  <a16:creationId xmlns:a16="http://schemas.microsoft.com/office/drawing/2014/main" id="{E9402F74-8566-4346-BAA9-315549648852}"/>
                </a:ext>
              </a:extLst>
            </p:cNvPr>
            <p:cNvSpPr/>
            <p:nvPr/>
          </p:nvSpPr>
          <p:spPr>
            <a:xfrm>
              <a:off x="11103429" y="0"/>
              <a:ext cx="1088571" cy="1121977"/>
            </a:xfrm>
            <a:prstGeom prst="rtTriangle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Rechtwinkliges Dreieck 16">
              <a:extLst>
                <a:ext uri="{FF2B5EF4-FFF2-40B4-BE49-F238E27FC236}">
                  <a16:creationId xmlns:a16="http://schemas.microsoft.com/office/drawing/2014/main" id="{F59979B3-825B-4109-817D-69C935F3DF89}"/>
                </a:ext>
              </a:extLst>
            </p:cNvPr>
            <p:cNvSpPr/>
            <p:nvPr/>
          </p:nvSpPr>
          <p:spPr>
            <a:xfrm rot="10800000">
              <a:off x="11103428" y="0"/>
              <a:ext cx="1088571" cy="1121977"/>
            </a:xfrm>
            <a:prstGeom prst="rtTriangle">
              <a:avLst/>
            </a:prstGeom>
            <a:blipFill>
              <a:blip r:embed="rId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9" name="Picture 18" descr="Calendar&#10;&#10;Description automatically generated">
            <a:extLst>
              <a:ext uri="{FF2B5EF4-FFF2-40B4-BE49-F238E27FC236}">
                <a16:creationId xmlns:a16="http://schemas.microsoft.com/office/drawing/2014/main" id="{15EC7CEE-502A-DBF4-36C6-674EA579C2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41" y="1121977"/>
            <a:ext cx="4031482" cy="5742623"/>
          </a:xfrm>
          <a:prstGeom prst="rect">
            <a:avLst/>
          </a:prstGeom>
        </p:spPr>
      </p:pic>
      <p:pic>
        <p:nvPicPr>
          <p:cNvPr id="21" name="Picture 2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E676BD7-D336-1BCD-BABB-9C5955D991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805" y="5843502"/>
            <a:ext cx="1946195" cy="102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06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B1EB4250-EB15-40D5-BC31-9145B88900D6}"/>
              </a:ext>
            </a:extLst>
          </p:cNvPr>
          <p:cNvCxnSpPr/>
          <p:nvPr/>
        </p:nvCxnSpPr>
        <p:spPr>
          <a:xfrm>
            <a:off x="7567760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F812AB93-F593-4BE5-95BC-9DB314230F1C}"/>
              </a:ext>
            </a:extLst>
          </p:cNvPr>
          <p:cNvCxnSpPr/>
          <p:nvPr/>
        </p:nvCxnSpPr>
        <p:spPr>
          <a:xfrm>
            <a:off x="0" y="2118732"/>
            <a:ext cx="757167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28C44FE4-EC9E-4601-8F37-43BE28BD6FF5}"/>
              </a:ext>
            </a:extLst>
          </p:cNvPr>
          <p:cNvCxnSpPr>
            <a:cxnSpLocks/>
          </p:cNvCxnSpPr>
          <p:nvPr/>
        </p:nvCxnSpPr>
        <p:spPr>
          <a:xfrm>
            <a:off x="7567760" y="4039220"/>
            <a:ext cx="4602371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8" name="Welle 27">
            <a:extLst>
              <a:ext uri="{FF2B5EF4-FFF2-40B4-BE49-F238E27FC236}">
                <a16:creationId xmlns:a16="http://schemas.microsoft.com/office/drawing/2014/main" id="{0458D433-E02A-8289-7193-4CD26F9FEA4D}"/>
              </a:ext>
            </a:extLst>
          </p:cNvPr>
          <p:cNvSpPr/>
          <p:nvPr/>
        </p:nvSpPr>
        <p:spPr>
          <a:xfrm>
            <a:off x="9601200" y="5853827"/>
            <a:ext cx="2285851" cy="655091"/>
          </a:xfrm>
          <a:custGeom>
            <a:avLst/>
            <a:gdLst>
              <a:gd name="connsiteX0" fmla="*/ 0 w 2285851"/>
              <a:gd name="connsiteY0" fmla="*/ 81886 h 655091"/>
              <a:gd name="connsiteX1" fmla="*/ 2285851 w 2285851"/>
              <a:gd name="connsiteY1" fmla="*/ 81886 h 655091"/>
              <a:gd name="connsiteX2" fmla="*/ 2285851 w 2285851"/>
              <a:gd name="connsiteY2" fmla="*/ 573205 h 655091"/>
              <a:gd name="connsiteX3" fmla="*/ 0 w 2285851"/>
              <a:gd name="connsiteY3" fmla="*/ 573205 h 655091"/>
              <a:gd name="connsiteX4" fmla="*/ 0 w 2285851"/>
              <a:gd name="connsiteY4" fmla="*/ 81886 h 655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5851" h="655091" fill="none" extrusionOk="0">
                <a:moveTo>
                  <a:pt x="0" y="81886"/>
                </a:moveTo>
                <a:cubicBezTo>
                  <a:pt x="837791" y="-347148"/>
                  <a:pt x="1394381" y="335007"/>
                  <a:pt x="2285851" y="81886"/>
                </a:cubicBezTo>
                <a:cubicBezTo>
                  <a:pt x="2305027" y="320357"/>
                  <a:pt x="2308215" y="461808"/>
                  <a:pt x="2285851" y="573205"/>
                </a:cubicBezTo>
                <a:cubicBezTo>
                  <a:pt x="1457600" y="955838"/>
                  <a:pt x="698297" y="226421"/>
                  <a:pt x="0" y="573205"/>
                </a:cubicBezTo>
                <a:cubicBezTo>
                  <a:pt x="22296" y="371256"/>
                  <a:pt x="-22801" y="250365"/>
                  <a:pt x="0" y="81886"/>
                </a:cubicBezTo>
                <a:close/>
              </a:path>
              <a:path w="2285851" h="655091" stroke="0" extrusionOk="0">
                <a:moveTo>
                  <a:pt x="0" y="81886"/>
                </a:moveTo>
                <a:cubicBezTo>
                  <a:pt x="680418" y="-241359"/>
                  <a:pt x="1404865" y="399517"/>
                  <a:pt x="2285851" y="81886"/>
                </a:cubicBezTo>
                <a:cubicBezTo>
                  <a:pt x="2291895" y="200244"/>
                  <a:pt x="2279920" y="466654"/>
                  <a:pt x="2285851" y="573205"/>
                </a:cubicBezTo>
                <a:cubicBezTo>
                  <a:pt x="1485484" y="816938"/>
                  <a:pt x="713965" y="398737"/>
                  <a:pt x="0" y="573205"/>
                </a:cubicBezTo>
                <a:cubicBezTo>
                  <a:pt x="-983" y="428816"/>
                  <a:pt x="21025" y="303219"/>
                  <a:pt x="0" y="81886"/>
                </a:cubicBezTo>
                <a:close/>
              </a:path>
            </a:pathLst>
          </a:custGeom>
          <a:solidFill>
            <a:srgbClr val="57BBC5"/>
          </a:solidFill>
          <a:ln>
            <a:noFill/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prstGeom prst="wav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sx="105000" sy="105000" algn="l" rotWithShape="0">
              <a:prstClr val="black">
                <a:alpha val="1567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T" dirty="0">
                <a:solidFill>
                  <a:schemeClr val="accent5">
                    <a:lumMod val="50000"/>
                  </a:schemeClr>
                </a:solidFill>
                <a:hlinkClick r:id="rId3"/>
              </a:rPr>
              <a:t>www.ecml.at/glossary</a:t>
            </a:r>
            <a:endParaRPr lang="en-GB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8D6806D6-11CA-9CFF-8DB3-7C8B902CCD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058" b="66441"/>
          <a:stretch/>
        </p:blipFill>
        <p:spPr>
          <a:xfrm>
            <a:off x="7788138" y="4411015"/>
            <a:ext cx="4139745" cy="483434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E22BA964-0336-45A8-9E70-496C5B3E70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8138" y="4972405"/>
            <a:ext cx="4319160" cy="290642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211CCAD0-06EA-11EC-9496-B06F687607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8789" y="5479273"/>
            <a:ext cx="1188194" cy="1056807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F2DBB3F1-13A2-14EF-3F86-21252C507B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45449" y="4048993"/>
            <a:ext cx="719734" cy="320507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7A7DF289-92A2-C962-85CD-D0FDF1DCAB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1573" y="2283643"/>
            <a:ext cx="5270127" cy="2369089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B16403B6-D480-76C0-EDA9-99737AE92C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953" y="4894449"/>
            <a:ext cx="3208192" cy="1829736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E5E7C31A-7015-AA92-DDF7-A2F047B3043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6703"/>
          <a:stretch/>
        </p:blipFill>
        <p:spPr>
          <a:xfrm>
            <a:off x="5277509" y="4169391"/>
            <a:ext cx="2216411" cy="2684908"/>
          </a:xfrm>
          <a:prstGeom prst="rect">
            <a:avLst/>
          </a:prstGeom>
        </p:spPr>
      </p:pic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F5CC67FC-6F1F-2D58-0A22-138C48215834}"/>
              </a:ext>
            </a:extLst>
          </p:cNvPr>
          <p:cNvGrpSpPr/>
          <p:nvPr/>
        </p:nvGrpSpPr>
        <p:grpSpPr>
          <a:xfrm>
            <a:off x="3067713" y="5477345"/>
            <a:ext cx="2007172" cy="785573"/>
            <a:chOff x="3361716" y="4051983"/>
            <a:chExt cx="3382028" cy="1031741"/>
          </a:xfrm>
        </p:grpSpPr>
        <p:sp>
          <p:nvSpPr>
            <p:cNvPr id="38" name="Welle 37">
              <a:extLst>
                <a:ext uri="{FF2B5EF4-FFF2-40B4-BE49-F238E27FC236}">
                  <a16:creationId xmlns:a16="http://schemas.microsoft.com/office/drawing/2014/main" id="{9B9A5A3C-1AAE-6223-39EB-0A9116B56FD4}"/>
                </a:ext>
              </a:extLst>
            </p:cNvPr>
            <p:cNvSpPr/>
            <p:nvPr/>
          </p:nvSpPr>
          <p:spPr>
            <a:xfrm>
              <a:off x="3361716" y="4051983"/>
              <a:ext cx="3382028" cy="860371"/>
            </a:xfrm>
            <a:custGeom>
              <a:avLst/>
              <a:gdLst>
                <a:gd name="connsiteX0" fmla="*/ 0 w 3382028"/>
                <a:gd name="connsiteY0" fmla="*/ 107546 h 860371"/>
                <a:gd name="connsiteX1" fmla="*/ 3382028 w 3382028"/>
                <a:gd name="connsiteY1" fmla="*/ 107546 h 860371"/>
                <a:gd name="connsiteX2" fmla="*/ 3382028 w 3382028"/>
                <a:gd name="connsiteY2" fmla="*/ 752825 h 860371"/>
                <a:gd name="connsiteX3" fmla="*/ 0 w 3382028"/>
                <a:gd name="connsiteY3" fmla="*/ 752825 h 860371"/>
                <a:gd name="connsiteX4" fmla="*/ 0 w 3382028"/>
                <a:gd name="connsiteY4" fmla="*/ 107546 h 860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2028" h="860371" fill="none" extrusionOk="0">
                  <a:moveTo>
                    <a:pt x="0" y="107546"/>
                  </a:moveTo>
                  <a:cubicBezTo>
                    <a:pt x="1159677" y="-317484"/>
                    <a:pt x="2180405" y="454659"/>
                    <a:pt x="3382028" y="107546"/>
                  </a:cubicBezTo>
                  <a:cubicBezTo>
                    <a:pt x="3362203" y="343928"/>
                    <a:pt x="3393102" y="540154"/>
                    <a:pt x="3382028" y="752825"/>
                  </a:cubicBezTo>
                  <a:cubicBezTo>
                    <a:pt x="2212048" y="1181845"/>
                    <a:pt x="1088763" y="349590"/>
                    <a:pt x="0" y="752825"/>
                  </a:cubicBezTo>
                  <a:cubicBezTo>
                    <a:pt x="-3937" y="526076"/>
                    <a:pt x="29664" y="428728"/>
                    <a:pt x="0" y="107546"/>
                  </a:cubicBezTo>
                  <a:close/>
                </a:path>
                <a:path w="3382028" h="860371" stroke="0" extrusionOk="0">
                  <a:moveTo>
                    <a:pt x="0" y="107546"/>
                  </a:moveTo>
                  <a:cubicBezTo>
                    <a:pt x="947000" y="-362181"/>
                    <a:pt x="2211293" y="482320"/>
                    <a:pt x="3382028" y="107546"/>
                  </a:cubicBezTo>
                  <a:cubicBezTo>
                    <a:pt x="3392701" y="273170"/>
                    <a:pt x="3361191" y="595303"/>
                    <a:pt x="3382028" y="752825"/>
                  </a:cubicBezTo>
                  <a:cubicBezTo>
                    <a:pt x="2079346" y="977948"/>
                    <a:pt x="1043911" y="565576"/>
                    <a:pt x="0" y="752825"/>
                  </a:cubicBezTo>
                  <a:cubicBezTo>
                    <a:pt x="-2345" y="539406"/>
                    <a:pt x="1070" y="387736"/>
                    <a:pt x="0" y="107546"/>
                  </a:cubicBezTo>
                  <a:close/>
                </a:path>
              </a:pathLst>
            </a:custGeom>
            <a:solidFill>
              <a:srgbClr val="57BBC5"/>
            </a:solidFill>
            <a:ln>
              <a:noFill/>
              <a:prstDash val="sysDot"/>
              <a:extLst>
                <a:ext uri="{C807C97D-BFC1-408E-A445-0C87EB9F89A2}">
                  <ask:lineSketchStyleProps xmlns:ask="http://schemas.microsoft.com/office/drawing/2018/sketchyshapes" sd="1219033472">
                    <a:prstGeom prst="wav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outerShdw blurRad="50800" dist="38100" sx="105000" sy="105000" algn="l" rotWithShape="0">
                <a:prstClr val="black">
                  <a:alpha val="15674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FB671B26-3B55-D1F7-4333-862C8855C71B}"/>
                </a:ext>
              </a:extLst>
            </p:cNvPr>
            <p:cNvSpPr txBox="1"/>
            <p:nvPr/>
          </p:nvSpPr>
          <p:spPr>
            <a:xfrm>
              <a:off x="3871632" y="4295492"/>
              <a:ext cx="2295577" cy="788232"/>
            </a:xfrm>
            <a:custGeom>
              <a:avLst/>
              <a:gdLst>
                <a:gd name="connsiteX0" fmla="*/ 0 w 1362383"/>
                <a:gd name="connsiteY0" fmla="*/ 0 h 600164"/>
                <a:gd name="connsiteX1" fmla="*/ 681192 w 1362383"/>
                <a:gd name="connsiteY1" fmla="*/ 0 h 600164"/>
                <a:gd name="connsiteX2" fmla="*/ 1362383 w 1362383"/>
                <a:gd name="connsiteY2" fmla="*/ 0 h 600164"/>
                <a:gd name="connsiteX3" fmla="*/ 1362383 w 1362383"/>
                <a:gd name="connsiteY3" fmla="*/ 600164 h 600164"/>
                <a:gd name="connsiteX4" fmla="*/ 722063 w 1362383"/>
                <a:gd name="connsiteY4" fmla="*/ 600164 h 600164"/>
                <a:gd name="connsiteX5" fmla="*/ 0 w 1362383"/>
                <a:gd name="connsiteY5" fmla="*/ 600164 h 600164"/>
                <a:gd name="connsiteX6" fmla="*/ 0 w 1362383"/>
                <a:gd name="connsiteY6" fmla="*/ 0 h 60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2383" h="600164" extrusionOk="0">
                  <a:moveTo>
                    <a:pt x="0" y="0"/>
                  </a:moveTo>
                  <a:cubicBezTo>
                    <a:pt x="245333" y="29761"/>
                    <a:pt x="445402" y="-31045"/>
                    <a:pt x="681192" y="0"/>
                  </a:cubicBezTo>
                  <a:cubicBezTo>
                    <a:pt x="916982" y="31045"/>
                    <a:pt x="1084279" y="18244"/>
                    <a:pt x="1362383" y="0"/>
                  </a:cubicBezTo>
                  <a:cubicBezTo>
                    <a:pt x="1387179" y="240831"/>
                    <a:pt x="1350127" y="378196"/>
                    <a:pt x="1362383" y="600164"/>
                  </a:cubicBezTo>
                  <a:cubicBezTo>
                    <a:pt x="1211726" y="581121"/>
                    <a:pt x="998836" y="626357"/>
                    <a:pt x="722063" y="600164"/>
                  </a:cubicBezTo>
                  <a:cubicBezTo>
                    <a:pt x="445290" y="573971"/>
                    <a:pt x="221721" y="615681"/>
                    <a:pt x="0" y="600164"/>
                  </a:cubicBezTo>
                  <a:cubicBezTo>
                    <a:pt x="20047" y="357947"/>
                    <a:pt x="8628" y="148337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sd="130158353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softEdge rad="110474"/>
            </a:effectLst>
            <a:scene3d>
              <a:camera prst="orthographicFront"/>
              <a:lightRig rig="threePt" dir="t"/>
            </a:scene3d>
            <a:sp3d prstMaterial="powder"/>
          </p:spPr>
          <p:txBody>
            <a:bodyPr wrap="square" rtlCol="0">
              <a:spAutoFit/>
            </a:bodyPr>
            <a:lstStyle/>
            <a:p>
              <a:pPr algn="ctr"/>
              <a:r>
                <a:rPr lang="en-AT" dirty="0">
                  <a:hlinkClick r:id="rId11" action="ppaction://hlinkfile"/>
                </a:rPr>
                <a:t>edl</a:t>
              </a:r>
              <a:r>
                <a:rPr lang="en-AT" dirty="0">
                  <a:solidFill>
                    <a:schemeClr val="tx1"/>
                  </a:solidFill>
                  <a:hlinkClick r:id="rId11" action="ppaction://hlinkfile"/>
                </a:rPr>
                <a:t>.ecml.at</a:t>
              </a:r>
              <a:endParaRPr lang="de-DE" dirty="0">
                <a:solidFill>
                  <a:schemeClr val="tx1"/>
                </a:solidFill>
              </a:endParaRPr>
            </a:p>
            <a:p>
              <a:endParaRPr lang="en-GB" sz="15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8AD20E73-922F-BE30-F5E6-E9454EA9B598}"/>
              </a:ext>
            </a:extLst>
          </p:cNvPr>
          <p:cNvGrpSpPr/>
          <p:nvPr/>
        </p:nvGrpSpPr>
        <p:grpSpPr>
          <a:xfrm>
            <a:off x="7748499" y="345691"/>
            <a:ext cx="4263606" cy="3554822"/>
            <a:chOff x="7748499" y="345691"/>
            <a:chExt cx="4263606" cy="3554822"/>
          </a:xfrm>
        </p:grpSpPr>
        <p:sp>
          <p:nvSpPr>
            <p:cNvPr id="24" name="Welle 23">
              <a:extLst>
                <a:ext uri="{FF2B5EF4-FFF2-40B4-BE49-F238E27FC236}">
                  <a16:creationId xmlns:a16="http://schemas.microsoft.com/office/drawing/2014/main" id="{33304682-2D83-E4C1-24AB-E41B75F257DE}"/>
                </a:ext>
              </a:extLst>
            </p:cNvPr>
            <p:cNvSpPr/>
            <p:nvPr/>
          </p:nvSpPr>
          <p:spPr>
            <a:xfrm>
              <a:off x="9461338" y="3294194"/>
              <a:ext cx="2425713" cy="606319"/>
            </a:xfrm>
            <a:custGeom>
              <a:avLst/>
              <a:gdLst>
                <a:gd name="connsiteX0" fmla="*/ 0 w 2425713"/>
                <a:gd name="connsiteY0" fmla="*/ 75790 h 606319"/>
                <a:gd name="connsiteX1" fmla="*/ 2425713 w 2425713"/>
                <a:gd name="connsiteY1" fmla="*/ 75790 h 606319"/>
                <a:gd name="connsiteX2" fmla="*/ 2425713 w 2425713"/>
                <a:gd name="connsiteY2" fmla="*/ 530529 h 606319"/>
                <a:gd name="connsiteX3" fmla="*/ 0 w 2425713"/>
                <a:gd name="connsiteY3" fmla="*/ 530529 h 606319"/>
                <a:gd name="connsiteX4" fmla="*/ 0 w 2425713"/>
                <a:gd name="connsiteY4" fmla="*/ 75790 h 606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5713" h="606319" fill="none" extrusionOk="0">
                  <a:moveTo>
                    <a:pt x="0" y="75790"/>
                  </a:moveTo>
                  <a:cubicBezTo>
                    <a:pt x="858492" y="-279579"/>
                    <a:pt x="1459718" y="304316"/>
                    <a:pt x="2425713" y="75790"/>
                  </a:cubicBezTo>
                  <a:cubicBezTo>
                    <a:pt x="2415594" y="301539"/>
                    <a:pt x="2447439" y="337993"/>
                    <a:pt x="2425713" y="530529"/>
                  </a:cubicBezTo>
                  <a:cubicBezTo>
                    <a:pt x="1588850" y="829964"/>
                    <a:pt x="769577" y="232669"/>
                    <a:pt x="0" y="530529"/>
                  </a:cubicBezTo>
                  <a:cubicBezTo>
                    <a:pt x="-20806" y="371623"/>
                    <a:pt x="17480" y="288126"/>
                    <a:pt x="0" y="75790"/>
                  </a:cubicBezTo>
                  <a:close/>
                </a:path>
                <a:path w="2425713" h="606319" stroke="0" extrusionOk="0">
                  <a:moveTo>
                    <a:pt x="0" y="75790"/>
                  </a:moveTo>
                  <a:cubicBezTo>
                    <a:pt x="786034" y="-190744"/>
                    <a:pt x="1482237" y="379055"/>
                    <a:pt x="2425713" y="75790"/>
                  </a:cubicBezTo>
                  <a:cubicBezTo>
                    <a:pt x="2447254" y="220754"/>
                    <a:pt x="2443850" y="428276"/>
                    <a:pt x="2425713" y="530529"/>
                  </a:cubicBezTo>
                  <a:cubicBezTo>
                    <a:pt x="1498946" y="693261"/>
                    <a:pt x="748299" y="401602"/>
                    <a:pt x="0" y="530529"/>
                  </a:cubicBezTo>
                  <a:cubicBezTo>
                    <a:pt x="10989" y="305960"/>
                    <a:pt x="-5368" y="233537"/>
                    <a:pt x="0" y="75790"/>
                  </a:cubicBezTo>
                  <a:close/>
                </a:path>
              </a:pathLst>
            </a:custGeom>
            <a:solidFill>
              <a:srgbClr val="57BBC5"/>
            </a:solidFill>
            <a:ln>
              <a:noFill/>
              <a:prstDash val="sysDot"/>
              <a:extLst>
                <a:ext uri="{C807C97D-BFC1-408E-A445-0C87EB9F89A2}">
                  <ask:lineSketchStyleProps xmlns:ask="http://schemas.microsoft.com/office/drawing/2018/sketchyshapes" sd="1219033472">
                    <a:prstGeom prst="wav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outerShdw blurRad="50800" dist="38100" sx="105000" sy="105000" algn="l" rotWithShape="0">
                <a:prstClr val="black">
                  <a:alpha val="15674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accent5">
                      <a:lumMod val="50000"/>
                    </a:schemeClr>
                  </a:solidFill>
                  <a:hlinkClick r:id="rId12"/>
                </a:rPr>
                <a:t>www.ecml.at/ukraine</a:t>
              </a:r>
              <a:endParaRPr lang="en-GB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2C0E3C03-2652-60D6-36F6-65B8F67D9F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1881" r="5934"/>
            <a:stretch/>
          </p:blipFill>
          <p:spPr>
            <a:xfrm>
              <a:off x="7772398" y="345691"/>
              <a:ext cx="4239707" cy="1600615"/>
            </a:xfrm>
            <a:prstGeom prst="rect">
              <a:avLst/>
            </a:prstGeom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122132F0-A01E-655A-A195-23BC2864C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748499" y="2238375"/>
              <a:ext cx="1537149" cy="1628418"/>
            </a:xfrm>
            <a:prstGeom prst="rect">
              <a:avLst/>
            </a:prstGeom>
          </p:spPr>
        </p:pic>
        <p:pic>
          <p:nvPicPr>
            <p:cNvPr id="41" name="Grafik 40">
              <a:extLst>
                <a:ext uri="{FF2B5EF4-FFF2-40B4-BE49-F238E27FC236}">
                  <a16:creationId xmlns:a16="http://schemas.microsoft.com/office/drawing/2014/main" id="{088EF13A-E856-D687-558E-BD6CBAF06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228240" y="2118732"/>
              <a:ext cx="1658811" cy="989143"/>
            </a:xfrm>
            <a:prstGeom prst="rect">
              <a:avLst/>
            </a:prstGeom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4F5B6A00-F604-D78B-CB65-D7B5E2EBDBD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1416" y="427861"/>
            <a:ext cx="7314025" cy="135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28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358</Words>
  <Application>Microsoft Office PowerPoint</Application>
  <PresentationFormat>Breitbild</PresentationFormat>
  <Paragraphs>67</Paragraphs>
  <Slides>11</Slides>
  <Notes>10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Open Sans</vt:lpstr>
      <vt:lpstr>1_Office Theme</vt:lpstr>
      <vt:lpstr>Benutzerdefiniertes Design</vt:lpstr>
      <vt:lpstr>Custom Design</vt:lpstr>
      <vt:lpstr>Welcome to the ECML! The European Centre for  Modern Languages  of the Council of Europe </vt:lpstr>
      <vt:lpstr>Überblick</vt:lpstr>
      <vt:lpstr>PowerPoint-Präsentation</vt:lpstr>
      <vt:lpstr>PowerPoint-Präsentation</vt:lpstr>
      <vt:lpstr>Die Rolle des EFSZ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Developing future plans of the ECML  in times of Covid-19   European Centre for Modern Languages of the Council of Europe  ECML</dc:title>
  <dc:creator>Susanna Slivensky</dc:creator>
  <cp:lastModifiedBy>Susanna Slivensky</cp:lastModifiedBy>
  <cp:revision>158</cp:revision>
  <cp:lastPrinted>2022-05-05T07:26:49Z</cp:lastPrinted>
  <dcterms:created xsi:type="dcterms:W3CDTF">2020-10-14T15:07:05Z</dcterms:created>
  <dcterms:modified xsi:type="dcterms:W3CDTF">2022-05-10T11:09:51Z</dcterms:modified>
</cp:coreProperties>
</file>